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1"/>
  </p:notesMasterIdLst>
  <p:sldIdLst>
    <p:sldId id="256" r:id="rId2"/>
    <p:sldId id="311" r:id="rId3"/>
    <p:sldId id="259" r:id="rId4"/>
    <p:sldId id="260" r:id="rId5"/>
    <p:sldId id="261" r:id="rId6"/>
    <p:sldId id="262" r:id="rId7"/>
    <p:sldId id="263" r:id="rId8"/>
    <p:sldId id="264" r:id="rId9"/>
    <p:sldId id="265" r:id="rId10"/>
    <p:sldId id="266" r:id="rId11"/>
    <p:sldId id="312" r:id="rId12"/>
    <p:sldId id="268" r:id="rId13"/>
    <p:sldId id="270" r:id="rId14"/>
    <p:sldId id="272" r:id="rId15"/>
    <p:sldId id="273" r:id="rId16"/>
    <p:sldId id="274" r:id="rId17"/>
    <p:sldId id="275" r:id="rId18"/>
    <p:sldId id="276" r:id="rId19"/>
    <p:sldId id="267" r:id="rId20"/>
  </p:sldIdLst>
  <p:sldSz cx="9144000" cy="5143500" type="screen16x9"/>
  <p:notesSz cx="6858000" cy="9144000"/>
  <p:embeddedFontLst>
    <p:embeddedFont>
      <p:font typeface="Baskervville" charset="0"/>
      <p:regular r:id="rId22"/>
      <p:italic r:id="rId23"/>
    </p:embeddedFont>
    <p:embeddedFont>
      <p:font typeface="Bebas Neue" charset="0"/>
      <p:regular r:id="rId24"/>
    </p:embeddedFont>
    <p:embeddedFont>
      <p:font typeface="Book Antiqua" pitchFamily="18" charset="0"/>
      <p:regular r:id="rId25"/>
      <p:bold r:id="rId26"/>
      <p:italic r:id="rId27"/>
      <p:boldItalic r:id="rId28"/>
    </p:embeddedFont>
    <p:embeddedFont>
      <p:font typeface="DM Sans"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8BA2D09-79EB-4BA4-9289-CA9622ED6411}">
  <a:tblStyle styleId="{78BA2D09-79EB-4BA4-9289-CA9622ED64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4C57AE4-185B-46A7-A700-852CD3C27CD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946" y="-259"/>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6975029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e7af35e7b4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e7af35e7b4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e7af35e7b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e7af35e7b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e7af35e7b4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e7af35e7b4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e7af35e7b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e7af35e7b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e7af35e7b4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e7af35e7b4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e7af35e7b4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e7af35e7b4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e7af35e7b4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e7af35e7b4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e7af35e7b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e7af35e7b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e7af35e7b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e7af35e7b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e7af35e7b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e7af35e7b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e7af35e7b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e7af35e7b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e7af35e7b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e7af35e7b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585425"/>
            <a:ext cx="4559700" cy="2235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7000">
                <a:latin typeface="Baskervville"/>
                <a:ea typeface="Baskervville"/>
                <a:cs typeface="Baskervville"/>
                <a:sym typeface="Baskervvill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2775300"/>
            <a:ext cx="4559700" cy="4068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latin typeface="DM Sans"/>
                <a:ea typeface="DM Sans"/>
                <a:cs typeface="DM Sans"/>
                <a:sym typeface="DM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1401750" y="2971729"/>
            <a:ext cx="6691200" cy="680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0" name="Google Shape;100;p16"/>
          <p:cNvSpPr txBox="1">
            <a:spLocks noGrp="1"/>
          </p:cNvSpPr>
          <p:nvPr>
            <p:ph type="subTitle" idx="1"/>
          </p:nvPr>
        </p:nvSpPr>
        <p:spPr>
          <a:xfrm>
            <a:off x="1401750" y="1382725"/>
            <a:ext cx="6691200" cy="147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101" name="Google Shape;101;p16"/>
          <p:cNvGrpSpPr/>
          <p:nvPr/>
        </p:nvGrpSpPr>
        <p:grpSpPr>
          <a:xfrm>
            <a:off x="0" y="-12"/>
            <a:ext cx="9157525" cy="5146513"/>
            <a:chOff x="0" y="-12"/>
            <a:chExt cx="9157525" cy="5146513"/>
          </a:xfrm>
        </p:grpSpPr>
        <p:pic>
          <p:nvPicPr>
            <p:cNvPr id="102" name="Google Shape;102;p16"/>
            <p:cNvPicPr preferRelativeResize="0"/>
            <p:nvPr/>
          </p:nvPicPr>
          <p:blipFill rotWithShape="1">
            <a:blip r:embed="rId2">
              <a:alphaModFix/>
            </a:blip>
            <a:srcRect l="54322" r="36434"/>
            <a:stretch/>
          </p:blipFill>
          <p:spPr>
            <a:xfrm>
              <a:off x="0" y="0"/>
              <a:ext cx="713226" cy="5143501"/>
            </a:xfrm>
            <a:prstGeom prst="rect">
              <a:avLst/>
            </a:prstGeom>
            <a:noFill/>
            <a:ln>
              <a:noFill/>
            </a:ln>
          </p:spPr>
        </p:pic>
        <p:pic>
          <p:nvPicPr>
            <p:cNvPr id="103" name="Google Shape;103;p16"/>
            <p:cNvPicPr preferRelativeResize="0"/>
            <p:nvPr/>
          </p:nvPicPr>
          <p:blipFill rotWithShape="1">
            <a:blip r:embed="rId3">
              <a:alphaModFix/>
            </a:blip>
            <a:srcRect l="14344" t="-21422" r="66250" b="14310"/>
            <a:stretch/>
          </p:blipFill>
          <p:spPr>
            <a:xfrm flipH="1">
              <a:off x="8366925" y="2409025"/>
              <a:ext cx="790600" cy="2454751"/>
            </a:xfrm>
            <a:prstGeom prst="rect">
              <a:avLst/>
            </a:prstGeom>
            <a:noFill/>
            <a:ln>
              <a:noFill/>
            </a:ln>
          </p:spPr>
        </p:pic>
        <p:pic>
          <p:nvPicPr>
            <p:cNvPr id="104" name="Google Shape;104;p16"/>
            <p:cNvPicPr preferRelativeResize="0"/>
            <p:nvPr/>
          </p:nvPicPr>
          <p:blipFill rotWithShape="1">
            <a:blip r:embed="rId4">
              <a:alphaModFix/>
            </a:blip>
            <a:srcRect l="37584" t="-16263" r="-5820" b="62250"/>
            <a:stretch/>
          </p:blipFill>
          <p:spPr>
            <a:xfrm flipH="1">
              <a:off x="7510875" y="3801328"/>
              <a:ext cx="1639016" cy="1345173"/>
            </a:xfrm>
            <a:prstGeom prst="rect">
              <a:avLst/>
            </a:prstGeom>
            <a:noFill/>
            <a:ln>
              <a:noFill/>
            </a:ln>
          </p:spPr>
        </p:pic>
        <p:pic>
          <p:nvPicPr>
            <p:cNvPr id="105" name="Google Shape;105;p16"/>
            <p:cNvPicPr preferRelativeResize="0"/>
            <p:nvPr/>
          </p:nvPicPr>
          <p:blipFill rotWithShape="1">
            <a:blip r:embed="rId5">
              <a:alphaModFix/>
            </a:blip>
            <a:srcRect l="-25346" t="-6959" r="-25346" b="52928"/>
            <a:stretch/>
          </p:blipFill>
          <p:spPr>
            <a:xfrm rot="-5400000" flipH="1">
              <a:off x="7929012" y="253876"/>
              <a:ext cx="1474774" cy="966999"/>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713225" y="714775"/>
            <a:ext cx="2785500" cy="2296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3" name="Google Shape;113;p18"/>
          <p:cNvSpPr txBox="1">
            <a:spLocks noGrp="1"/>
          </p:cNvSpPr>
          <p:nvPr>
            <p:ph type="subTitle" idx="1"/>
          </p:nvPr>
        </p:nvSpPr>
        <p:spPr>
          <a:xfrm>
            <a:off x="713225" y="3010825"/>
            <a:ext cx="2785500" cy="111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4" name="Google Shape;114;p18"/>
          <p:cNvSpPr>
            <a:spLocks noGrp="1"/>
          </p:cNvSpPr>
          <p:nvPr>
            <p:ph type="pic" idx="2"/>
          </p:nvPr>
        </p:nvSpPr>
        <p:spPr>
          <a:xfrm>
            <a:off x="4239450" y="539500"/>
            <a:ext cx="4191300" cy="3762900"/>
          </a:xfrm>
          <a:prstGeom prst="rect">
            <a:avLst/>
          </a:prstGeom>
          <a:noFill/>
          <a:ln>
            <a:noFill/>
          </a:ln>
        </p:spPr>
      </p:sp>
      <p:grpSp>
        <p:nvGrpSpPr>
          <p:cNvPr id="115" name="Google Shape;115;p18"/>
          <p:cNvGrpSpPr/>
          <p:nvPr/>
        </p:nvGrpSpPr>
        <p:grpSpPr>
          <a:xfrm>
            <a:off x="0" y="0"/>
            <a:ext cx="9413376" cy="5143500"/>
            <a:chOff x="0" y="0"/>
            <a:chExt cx="9413376" cy="5143500"/>
          </a:xfrm>
        </p:grpSpPr>
        <p:pic>
          <p:nvPicPr>
            <p:cNvPr id="116" name="Google Shape;116;p18"/>
            <p:cNvPicPr preferRelativeResize="0"/>
            <p:nvPr/>
          </p:nvPicPr>
          <p:blipFill rotWithShape="1">
            <a:blip r:embed="rId2">
              <a:alphaModFix/>
            </a:blip>
            <a:srcRect l="22218" t="-31567" r="54809" b="33257"/>
            <a:stretch/>
          </p:blipFill>
          <p:spPr>
            <a:xfrm flipH="1">
              <a:off x="8326249" y="0"/>
              <a:ext cx="817751" cy="1968474"/>
            </a:xfrm>
            <a:prstGeom prst="rect">
              <a:avLst/>
            </a:prstGeom>
            <a:noFill/>
            <a:ln>
              <a:noFill/>
            </a:ln>
          </p:spPr>
        </p:pic>
        <p:pic>
          <p:nvPicPr>
            <p:cNvPr id="117" name="Google Shape;117;p18"/>
            <p:cNvPicPr preferRelativeResize="0"/>
            <p:nvPr/>
          </p:nvPicPr>
          <p:blipFill rotWithShape="1">
            <a:blip r:embed="rId3">
              <a:alphaModFix/>
            </a:blip>
            <a:srcRect l="-9430" r="59560"/>
            <a:stretch/>
          </p:blipFill>
          <p:spPr>
            <a:xfrm rot="5400000">
              <a:off x="8583638" y="4313761"/>
              <a:ext cx="676875" cy="982600"/>
            </a:xfrm>
            <a:prstGeom prst="rect">
              <a:avLst/>
            </a:prstGeom>
            <a:noFill/>
            <a:ln>
              <a:noFill/>
            </a:ln>
          </p:spPr>
        </p:pic>
        <p:pic>
          <p:nvPicPr>
            <p:cNvPr id="118" name="Google Shape;118;p18"/>
            <p:cNvPicPr preferRelativeResize="0"/>
            <p:nvPr/>
          </p:nvPicPr>
          <p:blipFill rotWithShape="1">
            <a:blip r:embed="rId4">
              <a:alphaModFix/>
            </a:blip>
            <a:srcRect l="22766" t="-15793" r="-8743" b="66346"/>
            <a:stretch/>
          </p:blipFill>
          <p:spPr>
            <a:xfrm>
              <a:off x="0" y="4200729"/>
              <a:ext cx="1580890" cy="942721"/>
            </a:xfrm>
            <a:prstGeom prst="rect">
              <a:avLst/>
            </a:prstGeom>
            <a:noFill/>
            <a:ln>
              <a:noFill/>
            </a:ln>
          </p:spPr>
        </p:pic>
        <p:pic>
          <p:nvPicPr>
            <p:cNvPr id="119" name="Google Shape;119;p18"/>
            <p:cNvPicPr preferRelativeResize="0"/>
            <p:nvPr/>
          </p:nvPicPr>
          <p:blipFill rotWithShape="1">
            <a:blip r:embed="rId5">
              <a:alphaModFix/>
            </a:blip>
            <a:srcRect l="52876" t="-19091" r="-4940" b="-7426"/>
            <a:stretch/>
          </p:blipFill>
          <p:spPr>
            <a:xfrm>
              <a:off x="3" y="3256902"/>
              <a:ext cx="362498" cy="1610939"/>
            </a:xfrm>
            <a:prstGeom prst="rect">
              <a:avLst/>
            </a:prstGeom>
            <a:noFill/>
            <a:ln>
              <a:noFill/>
            </a:ln>
          </p:spPr>
        </p:pic>
        <p:pic>
          <p:nvPicPr>
            <p:cNvPr id="120" name="Google Shape;120;p18"/>
            <p:cNvPicPr preferRelativeResize="0"/>
            <p:nvPr/>
          </p:nvPicPr>
          <p:blipFill rotWithShape="1">
            <a:blip r:embed="rId6">
              <a:alphaModFix/>
            </a:blip>
            <a:srcRect l="27978" t="65219" r="10960" b="-10429"/>
            <a:stretch/>
          </p:blipFill>
          <p:spPr>
            <a:xfrm flipH="1">
              <a:off x="813401" y="4226275"/>
              <a:ext cx="2202291" cy="917225"/>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915175" y="1506438"/>
            <a:ext cx="2623500" cy="1218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3" name="Google Shape;123;p19"/>
          <p:cNvSpPr txBox="1">
            <a:spLocks noGrp="1"/>
          </p:cNvSpPr>
          <p:nvPr>
            <p:ph type="subTitle" idx="1"/>
          </p:nvPr>
        </p:nvSpPr>
        <p:spPr>
          <a:xfrm>
            <a:off x="915175" y="2648813"/>
            <a:ext cx="2623500" cy="110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24" name="Google Shape;124;p19"/>
          <p:cNvGrpSpPr/>
          <p:nvPr/>
        </p:nvGrpSpPr>
        <p:grpSpPr>
          <a:xfrm flipH="1">
            <a:off x="-338989" y="-3012"/>
            <a:ext cx="9453765" cy="5149510"/>
            <a:chOff x="76199" y="-3012"/>
            <a:chExt cx="9453765" cy="5149510"/>
          </a:xfrm>
        </p:grpSpPr>
        <p:pic>
          <p:nvPicPr>
            <p:cNvPr id="125" name="Google Shape;125;p19"/>
            <p:cNvPicPr preferRelativeResize="0"/>
            <p:nvPr/>
          </p:nvPicPr>
          <p:blipFill rotWithShape="1">
            <a:blip r:embed="rId2">
              <a:alphaModFix/>
            </a:blip>
            <a:srcRect l="18039" t="-21422" r="61734" b="14310"/>
            <a:stretch/>
          </p:blipFill>
          <p:spPr>
            <a:xfrm rot="-5400000" flipH="1">
              <a:off x="7655527" y="-935250"/>
              <a:ext cx="942198" cy="2806675"/>
            </a:xfrm>
            <a:prstGeom prst="rect">
              <a:avLst/>
            </a:prstGeom>
            <a:noFill/>
            <a:ln>
              <a:noFill/>
            </a:ln>
          </p:spPr>
        </p:pic>
        <p:grpSp>
          <p:nvGrpSpPr>
            <p:cNvPr id="126" name="Google Shape;126;p19"/>
            <p:cNvGrpSpPr/>
            <p:nvPr/>
          </p:nvGrpSpPr>
          <p:grpSpPr>
            <a:xfrm>
              <a:off x="76199" y="3608475"/>
              <a:ext cx="9128776" cy="1538023"/>
              <a:chOff x="76199" y="3608475"/>
              <a:chExt cx="9128776" cy="1538023"/>
            </a:xfrm>
          </p:grpSpPr>
          <p:pic>
            <p:nvPicPr>
              <p:cNvPr id="127" name="Google Shape;127;p19"/>
              <p:cNvPicPr preferRelativeResize="0"/>
              <p:nvPr/>
            </p:nvPicPr>
            <p:blipFill rotWithShape="1">
              <a:blip r:embed="rId3">
                <a:alphaModFix/>
              </a:blip>
              <a:srcRect l="35362" t="-16263" r="-5819" b="62250"/>
              <a:stretch/>
            </p:blipFill>
            <p:spPr>
              <a:xfrm flipH="1">
                <a:off x="7270000" y="3608475"/>
                <a:ext cx="1934975" cy="1538023"/>
              </a:xfrm>
              <a:prstGeom prst="rect">
                <a:avLst/>
              </a:prstGeom>
              <a:noFill/>
              <a:ln>
                <a:noFill/>
              </a:ln>
            </p:spPr>
          </p:pic>
          <p:pic>
            <p:nvPicPr>
              <p:cNvPr id="128" name="Google Shape;128;p19"/>
              <p:cNvPicPr preferRelativeResize="0"/>
              <p:nvPr/>
            </p:nvPicPr>
            <p:blipFill rotWithShape="1">
              <a:blip r:embed="rId4">
                <a:alphaModFix/>
              </a:blip>
              <a:srcRect l="-9430" r="59560"/>
              <a:stretch/>
            </p:blipFill>
            <p:spPr>
              <a:xfrm rot="5400000">
                <a:off x="317149" y="3835600"/>
                <a:ext cx="1066951" cy="1548850"/>
              </a:xfrm>
              <a:prstGeom prst="rect">
                <a:avLst/>
              </a:prstGeom>
              <a:noFill/>
              <a:ln>
                <a:noFill/>
              </a:ln>
            </p:spPr>
          </p:pic>
        </p:grpSp>
      </p:grpSp>
      <p:pic>
        <p:nvPicPr>
          <p:cNvPr id="129" name="Google Shape;129;p19"/>
          <p:cNvPicPr preferRelativeResize="0"/>
          <p:nvPr/>
        </p:nvPicPr>
        <p:blipFill rotWithShape="1">
          <a:blip r:embed="rId5">
            <a:alphaModFix/>
          </a:blip>
          <a:srcRect l="35187" t="-22069" r="7587" b="-9926"/>
          <a:stretch/>
        </p:blipFill>
        <p:spPr>
          <a:xfrm flipH="1">
            <a:off x="8303375" y="0"/>
            <a:ext cx="840626" cy="200292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5770975" y="1575200"/>
            <a:ext cx="2630400" cy="114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0"/>
          <p:cNvSpPr txBox="1">
            <a:spLocks noGrp="1"/>
          </p:cNvSpPr>
          <p:nvPr>
            <p:ph type="subTitle" idx="1"/>
          </p:nvPr>
        </p:nvSpPr>
        <p:spPr>
          <a:xfrm>
            <a:off x="5771100" y="2648700"/>
            <a:ext cx="2630400" cy="108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33" name="Google Shape;133;p20"/>
          <p:cNvGrpSpPr/>
          <p:nvPr/>
        </p:nvGrpSpPr>
        <p:grpSpPr>
          <a:xfrm>
            <a:off x="0" y="0"/>
            <a:ext cx="9143997" cy="5143500"/>
            <a:chOff x="0" y="0"/>
            <a:chExt cx="9143997" cy="5143500"/>
          </a:xfrm>
        </p:grpSpPr>
        <p:pic>
          <p:nvPicPr>
            <p:cNvPr id="134" name="Google Shape;134;p20"/>
            <p:cNvPicPr preferRelativeResize="0"/>
            <p:nvPr/>
          </p:nvPicPr>
          <p:blipFill rotWithShape="1">
            <a:blip r:embed="rId2">
              <a:alphaModFix/>
            </a:blip>
            <a:srcRect l="42194" t="61886" r="-40070" b="-1178"/>
            <a:stretch/>
          </p:blipFill>
          <p:spPr>
            <a:xfrm>
              <a:off x="0" y="0"/>
              <a:ext cx="2762065" cy="1149600"/>
            </a:xfrm>
            <a:prstGeom prst="rect">
              <a:avLst/>
            </a:prstGeom>
            <a:noFill/>
            <a:ln>
              <a:noFill/>
            </a:ln>
          </p:spPr>
        </p:pic>
        <p:pic>
          <p:nvPicPr>
            <p:cNvPr id="135" name="Google Shape;135;p20"/>
            <p:cNvPicPr preferRelativeResize="0"/>
            <p:nvPr/>
          </p:nvPicPr>
          <p:blipFill rotWithShape="1">
            <a:blip r:embed="rId3">
              <a:alphaModFix/>
            </a:blip>
            <a:srcRect l="22543" t="9486" r="60782" b="1434"/>
            <a:stretch/>
          </p:blipFill>
          <p:spPr>
            <a:xfrm rot="-5400000">
              <a:off x="7422435" y="3421937"/>
              <a:ext cx="859725" cy="258340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2" name="Google Shape;152;p23"/>
          <p:cNvSpPr txBox="1">
            <a:spLocks noGrp="1"/>
          </p:cNvSpPr>
          <p:nvPr>
            <p:ph type="subTitle" idx="1"/>
          </p:nvPr>
        </p:nvSpPr>
        <p:spPr>
          <a:xfrm>
            <a:off x="4923150" y="2898323"/>
            <a:ext cx="28521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23"/>
          <p:cNvSpPr txBox="1">
            <a:spLocks noGrp="1"/>
          </p:cNvSpPr>
          <p:nvPr>
            <p:ph type="subTitle" idx="2"/>
          </p:nvPr>
        </p:nvSpPr>
        <p:spPr>
          <a:xfrm>
            <a:off x="1368750" y="2898323"/>
            <a:ext cx="28521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3"/>
          <p:cNvSpPr txBox="1">
            <a:spLocks noGrp="1"/>
          </p:cNvSpPr>
          <p:nvPr>
            <p:ph type="subTitle" idx="3"/>
          </p:nvPr>
        </p:nvSpPr>
        <p:spPr>
          <a:xfrm>
            <a:off x="1368750" y="2410700"/>
            <a:ext cx="28521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5" name="Google Shape;155;p23"/>
          <p:cNvSpPr txBox="1">
            <a:spLocks noGrp="1"/>
          </p:cNvSpPr>
          <p:nvPr>
            <p:ph type="subTitle" idx="4"/>
          </p:nvPr>
        </p:nvSpPr>
        <p:spPr>
          <a:xfrm>
            <a:off x="4923154" y="2410700"/>
            <a:ext cx="28521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56" name="Google Shape;156;p23"/>
          <p:cNvGrpSpPr/>
          <p:nvPr/>
        </p:nvGrpSpPr>
        <p:grpSpPr>
          <a:xfrm>
            <a:off x="0" y="0"/>
            <a:ext cx="9144000" cy="5143499"/>
            <a:chOff x="0" y="0"/>
            <a:chExt cx="9144000" cy="5143499"/>
          </a:xfrm>
        </p:grpSpPr>
        <p:pic>
          <p:nvPicPr>
            <p:cNvPr id="157" name="Google Shape;157;p23"/>
            <p:cNvPicPr preferRelativeResize="0"/>
            <p:nvPr/>
          </p:nvPicPr>
          <p:blipFill rotWithShape="1">
            <a:blip r:embed="rId2">
              <a:alphaModFix/>
            </a:blip>
            <a:srcRect l="35187" t="-22069" r="7587" b="-9926"/>
            <a:stretch/>
          </p:blipFill>
          <p:spPr>
            <a:xfrm flipH="1">
              <a:off x="8303375" y="0"/>
              <a:ext cx="840626" cy="2002924"/>
            </a:xfrm>
            <a:prstGeom prst="rect">
              <a:avLst/>
            </a:prstGeom>
            <a:noFill/>
            <a:ln>
              <a:noFill/>
            </a:ln>
          </p:spPr>
        </p:pic>
        <p:pic>
          <p:nvPicPr>
            <p:cNvPr id="158" name="Google Shape;158;p23"/>
            <p:cNvPicPr preferRelativeResize="0"/>
            <p:nvPr/>
          </p:nvPicPr>
          <p:blipFill rotWithShape="1">
            <a:blip r:embed="rId3">
              <a:alphaModFix/>
            </a:blip>
            <a:srcRect l="-16649" t="12690" r="60362" b="-20786"/>
            <a:stretch/>
          </p:blipFill>
          <p:spPr>
            <a:xfrm rot="-5400000" flipH="1">
              <a:off x="273700" y="4186125"/>
              <a:ext cx="801099" cy="1113650"/>
            </a:xfrm>
            <a:prstGeom prst="rect">
              <a:avLst/>
            </a:prstGeom>
            <a:noFill/>
            <a:ln>
              <a:noFill/>
            </a:ln>
          </p:spPr>
        </p:pic>
        <p:pic>
          <p:nvPicPr>
            <p:cNvPr id="159" name="Google Shape;159;p23"/>
            <p:cNvPicPr preferRelativeResize="0"/>
            <p:nvPr/>
          </p:nvPicPr>
          <p:blipFill rotWithShape="1">
            <a:blip r:embed="rId4">
              <a:alphaModFix/>
            </a:blip>
            <a:srcRect l="11565" t="32755" r="70085" b="-13733"/>
            <a:stretch/>
          </p:blipFill>
          <p:spPr>
            <a:xfrm flipH="1">
              <a:off x="0" y="3131850"/>
              <a:ext cx="806825" cy="2002925"/>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2" name="Google Shape;162;p24"/>
          <p:cNvSpPr txBox="1">
            <a:spLocks noGrp="1"/>
          </p:cNvSpPr>
          <p:nvPr>
            <p:ph type="subTitle" idx="1"/>
          </p:nvPr>
        </p:nvSpPr>
        <p:spPr>
          <a:xfrm>
            <a:off x="4985200" y="1426525"/>
            <a:ext cx="30657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4"/>
          <p:cNvSpPr txBox="1">
            <a:spLocks noGrp="1"/>
          </p:cNvSpPr>
          <p:nvPr>
            <p:ph type="subTitle" idx="2"/>
          </p:nvPr>
        </p:nvSpPr>
        <p:spPr>
          <a:xfrm>
            <a:off x="1093100" y="1426525"/>
            <a:ext cx="30657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64" name="Google Shape;164;p24"/>
          <p:cNvGrpSpPr/>
          <p:nvPr/>
        </p:nvGrpSpPr>
        <p:grpSpPr>
          <a:xfrm>
            <a:off x="0" y="1934025"/>
            <a:ext cx="9144001" cy="3209476"/>
            <a:chOff x="0" y="1934025"/>
            <a:chExt cx="9144001" cy="3209476"/>
          </a:xfrm>
        </p:grpSpPr>
        <p:pic>
          <p:nvPicPr>
            <p:cNvPr id="165" name="Google Shape;165;p24"/>
            <p:cNvPicPr preferRelativeResize="0"/>
            <p:nvPr/>
          </p:nvPicPr>
          <p:blipFill rotWithShape="1">
            <a:blip r:embed="rId2">
              <a:alphaModFix/>
            </a:blip>
            <a:srcRect l="-13296" t="-26448" r="45180" b="9366"/>
            <a:stretch/>
          </p:blipFill>
          <p:spPr>
            <a:xfrm flipH="1">
              <a:off x="0" y="2838050"/>
              <a:ext cx="1298150" cy="2305451"/>
            </a:xfrm>
            <a:prstGeom prst="rect">
              <a:avLst/>
            </a:prstGeom>
            <a:noFill/>
            <a:ln>
              <a:noFill/>
            </a:ln>
          </p:spPr>
        </p:pic>
        <p:pic>
          <p:nvPicPr>
            <p:cNvPr id="166" name="Google Shape;166;p24"/>
            <p:cNvPicPr preferRelativeResize="0"/>
            <p:nvPr/>
          </p:nvPicPr>
          <p:blipFill rotWithShape="1">
            <a:blip r:embed="rId3">
              <a:alphaModFix/>
            </a:blip>
            <a:srcRect l="4417" t="15936" r="78418" b="-12639"/>
            <a:stretch/>
          </p:blipFill>
          <p:spPr>
            <a:xfrm>
              <a:off x="8131275" y="1934025"/>
              <a:ext cx="1012726" cy="3209475"/>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26"/>
          <p:cNvSpPr txBox="1">
            <a:spLocks noGrp="1"/>
          </p:cNvSpPr>
          <p:nvPr>
            <p:ph type="subTitle" idx="1"/>
          </p:nvPr>
        </p:nvSpPr>
        <p:spPr>
          <a:xfrm>
            <a:off x="806226" y="3135251"/>
            <a:ext cx="21645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26"/>
          <p:cNvSpPr txBox="1">
            <a:spLocks noGrp="1"/>
          </p:cNvSpPr>
          <p:nvPr>
            <p:ph type="subTitle" idx="2"/>
          </p:nvPr>
        </p:nvSpPr>
        <p:spPr>
          <a:xfrm>
            <a:off x="3418650" y="3135251"/>
            <a:ext cx="21645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2" name="Google Shape;182;p26"/>
          <p:cNvSpPr txBox="1">
            <a:spLocks noGrp="1"/>
          </p:cNvSpPr>
          <p:nvPr>
            <p:ph type="subTitle" idx="3"/>
          </p:nvPr>
        </p:nvSpPr>
        <p:spPr>
          <a:xfrm>
            <a:off x="6031075" y="3135250"/>
            <a:ext cx="21645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3" name="Google Shape;183;p26"/>
          <p:cNvSpPr txBox="1">
            <a:spLocks noGrp="1"/>
          </p:cNvSpPr>
          <p:nvPr>
            <p:ph type="subTitle" idx="4"/>
          </p:nvPr>
        </p:nvSpPr>
        <p:spPr>
          <a:xfrm>
            <a:off x="806225" y="2607550"/>
            <a:ext cx="21645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4" name="Google Shape;184;p26"/>
          <p:cNvSpPr txBox="1">
            <a:spLocks noGrp="1"/>
          </p:cNvSpPr>
          <p:nvPr>
            <p:ph type="subTitle" idx="5"/>
          </p:nvPr>
        </p:nvSpPr>
        <p:spPr>
          <a:xfrm>
            <a:off x="3418653" y="2607550"/>
            <a:ext cx="21645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5" name="Google Shape;185;p26"/>
          <p:cNvSpPr txBox="1">
            <a:spLocks noGrp="1"/>
          </p:cNvSpPr>
          <p:nvPr>
            <p:ph type="subTitle" idx="6"/>
          </p:nvPr>
        </p:nvSpPr>
        <p:spPr>
          <a:xfrm>
            <a:off x="6031076" y="2607550"/>
            <a:ext cx="21645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86" name="Google Shape;186;p26"/>
          <p:cNvGrpSpPr/>
          <p:nvPr/>
        </p:nvGrpSpPr>
        <p:grpSpPr>
          <a:xfrm>
            <a:off x="-6850" y="-11950"/>
            <a:ext cx="9150861" cy="5155450"/>
            <a:chOff x="-6850" y="-11950"/>
            <a:chExt cx="9150861" cy="5155450"/>
          </a:xfrm>
        </p:grpSpPr>
        <p:pic>
          <p:nvPicPr>
            <p:cNvPr id="187" name="Google Shape;187;p26"/>
            <p:cNvPicPr preferRelativeResize="0"/>
            <p:nvPr/>
          </p:nvPicPr>
          <p:blipFill rotWithShape="1">
            <a:blip r:embed="rId2">
              <a:alphaModFix/>
            </a:blip>
            <a:srcRect l="60268" t="57514" r="-3305" b="-8389"/>
            <a:stretch/>
          </p:blipFill>
          <p:spPr>
            <a:xfrm>
              <a:off x="-6850" y="-11950"/>
              <a:ext cx="1179799" cy="1446074"/>
            </a:xfrm>
            <a:prstGeom prst="rect">
              <a:avLst/>
            </a:prstGeom>
            <a:noFill/>
            <a:ln>
              <a:noFill/>
            </a:ln>
          </p:spPr>
        </p:pic>
        <p:pic>
          <p:nvPicPr>
            <p:cNvPr id="188" name="Google Shape;188;p26"/>
            <p:cNvPicPr preferRelativeResize="0"/>
            <p:nvPr/>
          </p:nvPicPr>
          <p:blipFill rotWithShape="1">
            <a:blip r:embed="rId3">
              <a:alphaModFix/>
            </a:blip>
            <a:srcRect l="11532" t="33622" r="70118" b="-14600"/>
            <a:stretch/>
          </p:blipFill>
          <p:spPr>
            <a:xfrm>
              <a:off x="8337186" y="3140575"/>
              <a:ext cx="806825" cy="2002925"/>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00"/>
        <p:cNvGrpSpPr/>
        <p:nvPr/>
      </p:nvGrpSpPr>
      <p:grpSpPr>
        <a:xfrm>
          <a:off x="0" y="0"/>
          <a:ext cx="0" cy="0"/>
          <a:chOff x="0" y="0"/>
          <a:chExt cx="0" cy="0"/>
        </a:xfrm>
      </p:grpSpPr>
      <p:sp>
        <p:nvSpPr>
          <p:cNvPr id="201" name="Google Shape;201;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28"/>
          <p:cNvSpPr txBox="1">
            <a:spLocks noGrp="1"/>
          </p:cNvSpPr>
          <p:nvPr>
            <p:ph type="subTitle" idx="1"/>
          </p:nvPr>
        </p:nvSpPr>
        <p:spPr>
          <a:xfrm>
            <a:off x="2126336" y="1998950"/>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3" name="Google Shape;203;p28"/>
          <p:cNvSpPr txBox="1">
            <a:spLocks noGrp="1"/>
          </p:cNvSpPr>
          <p:nvPr>
            <p:ph type="subTitle" idx="2"/>
          </p:nvPr>
        </p:nvSpPr>
        <p:spPr>
          <a:xfrm>
            <a:off x="5039464" y="1998950"/>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4" name="Google Shape;204;p28"/>
          <p:cNvSpPr txBox="1">
            <a:spLocks noGrp="1"/>
          </p:cNvSpPr>
          <p:nvPr>
            <p:ph type="subTitle" idx="3"/>
          </p:nvPr>
        </p:nvSpPr>
        <p:spPr>
          <a:xfrm>
            <a:off x="2126336" y="3558625"/>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5" name="Google Shape;205;p28"/>
          <p:cNvSpPr txBox="1">
            <a:spLocks noGrp="1"/>
          </p:cNvSpPr>
          <p:nvPr>
            <p:ph type="subTitle" idx="4"/>
          </p:nvPr>
        </p:nvSpPr>
        <p:spPr>
          <a:xfrm>
            <a:off x="5039464" y="3558625"/>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6" name="Google Shape;206;p28"/>
          <p:cNvSpPr txBox="1">
            <a:spLocks noGrp="1"/>
          </p:cNvSpPr>
          <p:nvPr>
            <p:ph type="subTitle" idx="5"/>
          </p:nvPr>
        </p:nvSpPr>
        <p:spPr>
          <a:xfrm>
            <a:off x="2126325" y="1536675"/>
            <a:ext cx="1978200" cy="509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7" name="Google Shape;207;p28"/>
          <p:cNvSpPr txBox="1">
            <a:spLocks noGrp="1"/>
          </p:cNvSpPr>
          <p:nvPr>
            <p:ph type="subTitle" idx="6"/>
          </p:nvPr>
        </p:nvSpPr>
        <p:spPr>
          <a:xfrm>
            <a:off x="2126325" y="3096350"/>
            <a:ext cx="1978200" cy="509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8" name="Google Shape;208;p28"/>
          <p:cNvSpPr txBox="1">
            <a:spLocks noGrp="1"/>
          </p:cNvSpPr>
          <p:nvPr>
            <p:ph type="subTitle" idx="7"/>
          </p:nvPr>
        </p:nvSpPr>
        <p:spPr>
          <a:xfrm>
            <a:off x="5039450" y="1536675"/>
            <a:ext cx="1978200" cy="509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9" name="Google Shape;209;p28"/>
          <p:cNvSpPr txBox="1">
            <a:spLocks noGrp="1"/>
          </p:cNvSpPr>
          <p:nvPr>
            <p:ph type="subTitle" idx="8"/>
          </p:nvPr>
        </p:nvSpPr>
        <p:spPr>
          <a:xfrm>
            <a:off x="5039450" y="3096350"/>
            <a:ext cx="1978200" cy="509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10" name="Google Shape;210;p28"/>
          <p:cNvGrpSpPr/>
          <p:nvPr/>
        </p:nvGrpSpPr>
        <p:grpSpPr>
          <a:xfrm>
            <a:off x="0" y="-3012"/>
            <a:ext cx="9190975" cy="5149509"/>
            <a:chOff x="0" y="-3012"/>
            <a:chExt cx="9190975" cy="5149509"/>
          </a:xfrm>
        </p:grpSpPr>
        <p:pic>
          <p:nvPicPr>
            <p:cNvPr id="211" name="Google Shape;211;p28"/>
            <p:cNvPicPr preferRelativeResize="0"/>
            <p:nvPr/>
          </p:nvPicPr>
          <p:blipFill rotWithShape="1">
            <a:blip r:embed="rId2">
              <a:alphaModFix/>
            </a:blip>
            <a:srcRect l="13523" t="-21422" r="66250" b="14310"/>
            <a:stretch/>
          </p:blipFill>
          <p:spPr>
            <a:xfrm flipH="1">
              <a:off x="8248777" y="2016562"/>
              <a:ext cx="942198" cy="2806675"/>
            </a:xfrm>
            <a:prstGeom prst="rect">
              <a:avLst/>
            </a:prstGeom>
            <a:noFill/>
            <a:ln>
              <a:noFill/>
            </a:ln>
          </p:spPr>
        </p:pic>
        <p:grpSp>
          <p:nvGrpSpPr>
            <p:cNvPr id="212" name="Google Shape;212;p28"/>
            <p:cNvGrpSpPr/>
            <p:nvPr/>
          </p:nvGrpSpPr>
          <p:grpSpPr>
            <a:xfrm>
              <a:off x="0" y="-3012"/>
              <a:ext cx="9144000" cy="5149509"/>
              <a:chOff x="0" y="-3012"/>
              <a:chExt cx="9144000" cy="5149509"/>
            </a:xfrm>
          </p:grpSpPr>
          <p:grpSp>
            <p:nvGrpSpPr>
              <p:cNvPr id="213" name="Google Shape;213;p28"/>
              <p:cNvGrpSpPr/>
              <p:nvPr/>
            </p:nvGrpSpPr>
            <p:grpSpPr>
              <a:xfrm flipH="1">
                <a:off x="0" y="-3012"/>
                <a:ext cx="9144000" cy="5149509"/>
                <a:chOff x="0" y="-6012"/>
                <a:chExt cx="9144000" cy="5149509"/>
              </a:xfrm>
            </p:grpSpPr>
            <p:pic>
              <p:nvPicPr>
                <p:cNvPr id="214" name="Google Shape;214;p28"/>
                <p:cNvPicPr preferRelativeResize="0"/>
                <p:nvPr/>
              </p:nvPicPr>
              <p:blipFill rotWithShape="1">
                <a:blip r:embed="rId3">
                  <a:alphaModFix/>
                </a:blip>
                <a:srcRect l="37584" t="-16263" r="-5820" b="62250"/>
                <a:stretch/>
              </p:blipFill>
              <p:spPr>
                <a:xfrm>
                  <a:off x="0" y="3605474"/>
                  <a:ext cx="1873999" cy="1538023"/>
                </a:xfrm>
                <a:prstGeom prst="rect">
                  <a:avLst/>
                </a:prstGeom>
                <a:noFill/>
                <a:ln>
                  <a:noFill/>
                </a:ln>
              </p:spPr>
            </p:pic>
            <p:pic>
              <p:nvPicPr>
                <p:cNvPr id="215" name="Google Shape;215;p28"/>
                <p:cNvPicPr preferRelativeResize="0"/>
                <p:nvPr/>
              </p:nvPicPr>
              <p:blipFill rotWithShape="1">
                <a:blip r:embed="rId4">
                  <a:alphaModFix/>
                </a:blip>
                <a:srcRect l="-25346" t="-6959" r="-25346" b="52928"/>
                <a:stretch/>
              </p:blipFill>
              <p:spPr>
                <a:xfrm rot="-5400000" flipH="1">
                  <a:off x="7923113" y="247876"/>
                  <a:ext cx="1474774" cy="966999"/>
                </a:xfrm>
                <a:prstGeom prst="rect">
                  <a:avLst/>
                </a:prstGeom>
                <a:noFill/>
                <a:ln>
                  <a:noFill/>
                </a:ln>
              </p:spPr>
            </p:pic>
          </p:grpSp>
          <p:pic>
            <p:nvPicPr>
              <p:cNvPr id="216" name="Google Shape;216;p28"/>
              <p:cNvPicPr preferRelativeResize="0"/>
              <p:nvPr/>
            </p:nvPicPr>
            <p:blipFill rotWithShape="1">
              <a:blip r:embed="rId5">
                <a:alphaModFix/>
              </a:blip>
              <a:srcRect l="-9430" r="59560"/>
              <a:stretch/>
            </p:blipFill>
            <p:spPr>
              <a:xfrm rot="5400000">
                <a:off x="209154" y="4008240"/>
                <a:ext cx="926112" cy="1344409"/>
              </a:xfrm>
              <a:prstGeom prst="rect">
                <a:avLst/>
              </a:prstGeom>
              <a:noFill/>
              <a:ln>
                <a:noFill/>
              </a:ln>
            </p:spPr>
          </p:pic>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17"/>
        <p:cNvGrpSpPr/>
        <p:nvPr/>
      </p:nvGrpSpPr>
      <p:grpSpPr>
        <a:xfrm>
          <a:off x="0" y="0"/>
          <a:ext cx="0" cy="0"/>
          <a:chOff x="0" y="0"/>
          <a:chExt cx="0" cy="0"/>
        </a:xfrm>
      </p:grpSpPr>
      <p:sp>
        <p:nvSpPr>
          <p:cNvPr id="218" name="Google Shape;218;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9" name="Google Shape;219;p29"/>
          <p:cNvSpPr txBox="1">
            <a:spLocks noGrp="1"/>
          </p:cNvSpPr>
          <p:nvPr>
            <p:ph type="subTitle" idx="1"/>
          </p:nvPr>
        </p:nvSpPr>
        <p:spPr>
          <a:xfrm>
            <a:off x="955975" y="2040124"/>
            <a:ext cx="21336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0" name="Google Shape;220;p29"/>
          <p:cNvSpPr txBox="1">
            <a:spLocks noGrp="1"/>
          </p:cNvSpPr>
          <p:nvPr>
            <p:ph type="subTitle" idx="2"/>
          </p:nvPr>
        </p:nvSpPr>
        <p:spPr>
          <a:xfrm>
            <a:off x="3505174" y="2040124"/>
            <a:ext cx="21336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1" name="Google Shape;221;p29"/>
          <p:cNvSpPr txBox="1">
            <a:spLocks noGrp="1"/>
          </p:cNvSpPr>
          <p:nvPr>
            <p:ph type="subTitle" idx="3"/>
          </p:nvPr>
        </p:nvSpPr>
        <p:spPr>
          <a:xfrm>
            <a:off x="955975" y="3625926"/>
            <a:ext cx="21336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2" name="Google Shape;222;p29"/>
          <p:cNvSpPr txBox="1">
            <a:spLocks noGrp="1"/>
          </p:cNvSpPr>
          <p:nvPr>
            <p:ph type="subTitle" idx="4"/>
          </p:nvPr>
        </p:nvSpPr>
        <p:spPr>
          <a:xfrm>
            <a:off x="3505174" y="3625926"/>
            <a:ext cx="21336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3" name="Google Shape;223;p29"/>
          <p:cNvSpPr txBox="1">
            <a:spLocks noGrp="1"/>
          </p:cNvSpPr>
          <p:nvPr>
            <p:ph type="subTitle" idx="5"/>
          </p:nvPr>
        </p:nvSpPr>
        <p:spPr>
          <a:xfrm>
            <a:off x="6054373" y="2040124"/>
            <a:ext cx="21339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4" name="Google Shape;224;p29"/>
          <p:cNvSpPr txBox="1">
            <a:spLocks noGrp="1"/>
          </p:cNvSpPr>
          <p:nvPr>
            <p:ph type="subTitle" idx="6"/>
          </p:nvPr>
        </p:nvSpPr>
        <p:spPr>
          <a:xfrm>
            <a:off x="6054373" y="3625925"/>
            <a:ext cx="21339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5" name="Google Shape;225;p29"/>
          <p:cNvSpPr txBox="1">
            <a:spLocks noGrp="1"/>
          </p:cNvSpPr>
          <p:nvPr>
            <p:ph type="subTitle" idx="7"/>
          </p:nvPr>
        </p:nvSpPr>
        <p:spPr>
          <a:xfrm>
            <a:off x="954350" y="1594750"/>
            <a:ext cx="21369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6" name="Google Shape;226;p29"/>
          <p:cNvSpPr txBox="1">
            <a:spLocks noGrp="1"/>
          </p:cNvSpPr>
          <p:nvPr>
            <p:ph type="subTitle" idx="8"/>
          </p:nvPr>
        </p:nvSpPr>
        <p:spPr>
          <a:xfrm>
            <a:off x="3503550" y="1594750"/>
            <a:ext cx="21369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7" name="Google Shape;227;p29"/>
          <p:cNvSpPr txBox="1">
            <a:spLocks noGrp="1"/>
          </p:cNvSpPr>
          <p:nvPr>
            <p:ph type="subTitle" idx="9"/>
          </p:nvPr>
        </p:nvSpPr>
        <p:spPr>
          <a:xfrm>
            <a:off x="6052750" y="1594750"/>
            <a:ext cx="21369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8" name="Google Shape;228;p29"/>
          <p:cNvSpPr txBox="1">
            <a:spLocks noGrp="1"/>
          </p:cNvSpPr>
          <p:nvPr>
            <p:ph type="subTitle" idx="13"/>
          </p:nvPr>
        </p:nvSpPr>
        <p:spPr>
          <a:xfrm>
            <a:off x="954350" y="3179395"/>
            <a:ext cx="21369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9" name="Google Shape;229;p29"/>
          <p:cNvSpPr txBox="1">
            <a:spLocks noGrp="1"/>
          </p:cNvSpPr>
          <p:nvPr>
            <p:ph type="subTitle" idx="14"/>
          </p:nvPr>
        </p:nvSpPr>
        <p:spPr>
          <a:xfrm>
            <a:off x="3503550" y="3179395"/>
            <a:ext cx="21369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0" name="Google Shape;230;p29"/>
          <p:cNvSpPr txBox="1">
            <a:spLocks noGrp="1"/>
          </p:cNvSpPr>
          <p:nvPr>
            <p:ph type="subTitle" idx="15"/>
          </p:nvPr>
        </p:nvSpPr>
        <p:spPr>
          <a:xfrm>
            <a:off x="6052750" y="3179394"/>
            <a:ext cx="21369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31" name="Google Shape;231;p29"/>
          <p:cNvGrpSpPr/>
          <p:nvPr/>
        </p:nvGrpSpPr>
        <p:grpSpPr>
          <a:xfrm>
            <a:off x="0" y="-10500"/>
            <a:ext cx="9144000" cy="5167987"/>
            <a:chOff x="0" y="-10500"/>
            <a:chExt cx="9144000" cy="5167987"/>
          </a:xfrm>
        </p:grpSpPr>
        <p:pic>
          <p:nvPicPr>
            <p:cNvPr id="232" name="Google Shape;232;p29"/>
            <p:cNvPicPr preferRelativeResize="0"/>
            <p:nvPr/>
          </p:nvPicPr>
          <p:blipFill rotWithShape="1">
            <a:blip r:embed="rId2">
              <a:alphaModFix/>
            </a:blip>
            <a:srcRect l="51695" t="58218" r="-2007" b="-4601"/>
            <a:stretch/>
          </p:blipFill>
          <p:spPr>
            <a:xfrm flipH="1">
              <a:off x="7874451" y="-10500"/>
              <a:ext cx="1269549" cy="1213551"/>
            </a:xfrm>
            <a:prstGeom prst="rect">
              <a:avLst/>
            </a:prstGeom>
            <a:noFill/>
            <a:ln>
              <a:noFill/>
            </a:ln>
          </p:spPr>
        </p:pic>
        <p:pic>
          <p:nvPicPr>
            <p:cNvPr id="233" name="Google Shape;233;p29"/>
            <p:cNvPicPr preferRelativeResize="0"/>
            <p:nvPr/>
          </p:nvPicPr>
          <p:blipFill rotWithShape="1">
            <a:blip r:embed="rId3">
              <a:alphaModFix/>
            </a:blip>
            <a:srcRect l="4417" t="15936" r="78418" b="-12639"/>
            <a:stretch/>
          </p:blipFill>
          <p:spPr>
            <a:xfrm flipH="1">
              <a:off x="0" y="1948013"/>
              <a:ext cx="1012726" cy="3209475"/>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34"/>
        <p:cNvGrpSpPr/>
        <p:nvPr/>
      </p:nvGrpSpPr>
      <p:grpSpPr>
        <a:xfrm>
          <a:off x="0" y="0"/>
          <a:ext cx="0" cy="0"/>
          <a:chOff x="0" y="0"/>
          <a:chExt cx="0" cy="0"/>
        </a:xfrm>
      </p:grpSpPr>
      <p:sp>
        <p:nvSpPr>
          <p:cNvPr id="235" name="Google Shape;235;p30"/>
          <p:cNvSpPr txBox="1">
            <a:spLocks noGrp="1"/>
          </p:cNvSpPr>
          <p:nvPr>
            <p:ph type="title" hasCustomPrompt="1"/>
          </p:nvPr>
        </p:nvSpPr>
        <p:spPr>
          <a:xfrm>
            <a:off x="3716125" y="706175"/>
            <a:ext cx="41511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6" name="Google Shape;236;p30"/>
          <p:cNvSpPr txBox="1">
            <a:spLocks noGrp="1"/>
          </p:cNvSpPr>
          <p:nvPr>
            <p:ph type="subTitle" idx="1"/>
          </p:nvPr>
        </p:nvSpPr>
        <p:spPr>
          <a:xfrm>
            <a:off x="3716125" y="1464175"/>
            <a:ext cx="4151100" cy="37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37" name="Google Shape;237;p30"/>
          <p:cNvSpPr txBox="1">
            <a:spLocks noGrp="1"/>
          </p:cNvSpPr>
          <p:nvPr>
            <p:ph type="title" idx="2" hasCustomPrompt="1"/>
          </p:nvPr>
        </p:nvSpPr>
        <p:spPr>
          <a:xfrm>
            <a:off x="3716125" y="2003879"/>
            <a:ext cx="41511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8" name="Google Shape;238;p30"/>
          <p:cNvSpPr txBox="1">
            <a:spLocks noGrp="1"/>
          </p:cNvSpPr>
          <p:nvPr>
            <p:ph type="subTitle" idx="3"/>
          </p:nvPr>
        </p:nvSpPr>
        <p:spPr>
          <a:xfrm>
            <a:off x="3716125" y="2764450"/>
            <a:ext cx="4151100" cy="37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39" name="Google Shape;239;p30"/>
          <p:cNvSpPr txBox="1">
            <a:spLocks noGrp="1"/>
          </p:cNvSpPr>
          <p:nvPr>
            <p:ph type="title" idx="4" hasCustomPrompt="1"/>
          </p:nvPr>
        </p:nvSpPr>
        <p:spPr>
          <a:xfrm>
            <a:off x="3716125" y="3301584"/>
            <a:ext cx="41511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0" name="Google Shape;240;p30"/>
          <p:cNvSpPr txBox="1">
            <a:spLocks noGrp="1"/>
          </p:cNvSpPr>
          <p:nvPr>
            <p:ph type="subTitle" idx="5"/>
          </p:nvPr>
        </p:nvSpPr>
        <p:spPr>
          <a:xfrm>
            <a:off x="3716125" y="4064726"/>
            <a:ext cx="4151100" cy="37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grpSp>
        <p:nvGrpSpPr>
          <p:cNvPr id="241" name="Google Shape;241;p30"/>
          <p:cNvGrpSpPr/>
          <p:nvPr/>
        </p:nvGrpSpPr>
        <p:grpSpPr>
          <a:xfrm flipH="1">
            <a:off x="5915325" y="-25"/>
            <a:ext cx="3228675" cy="5152735"/>
            <a:chOff x="0" y="-2686040"/>
            <a:chExt cx="4916515" cy="7846407"/>
          </a:xfrm>
        </p:grpSpPr>
        <p:pic>
          <p:nvPicPr>
            <p:cNvPr id="242" name="Google Shape;242;p30"/>
            <p:cNvPicPr preferRelativeResize="0"/>
            <p:nvPr/>
          </p:nvPicPr>
          <p:blipFill rotWithShape="1">
            <a:blip r:embed="rId2">
              <a:alphaModFix/>
            </a:blip>
            <a:srcRect l="7633" t="-29216" r="49671" b="-36127"/>
            <a:stretch/>
          </p:blipFill>
          <p:spPr>
            <a:xfrm rot="5400000">
              <a:off x="3435320" y="3677597"/>
              <a:ext cx="778819" cy="2183570"/>
            </a:xfrm>
            <a:prstGeom prst="rect">
              <a:avLst/>
            </a:prstGeom>
            <a:noFill/>
            <a:ln>
              <a:noFill/>
            </a:ln>
          </p:spPr>
        </p:pic>
        <p:pic>
          <p:nvPicPr>
            <p:cNvPr id="243" name="Google Shape;243;p30"/>
            <p:cNvPicPr preferRelativeResize="0"/>
            <p:nvPr/>
          </p:nvPicPr>
          <p:blipFill rotWithShape="1">
            <a:blip r:embed="rId3">
              <a:alphaModFix/>
            </a:blip>
            <a:srcRect l="53171" t="47922" r="-8367" b="-7364"/>
            <a:stretch/>
          </p:blipFill>
          <p:spPr>
            <a:xfrm>
              <a:off x="0" y="-2686040"/>
              <a:ext cx="1996840" cy="2229635"/>
            </a:xfrm>
            <a:prstGeom prst="rect">
              <a:avLst/>
            </a:prstGeom>
            <a:noFill/>
            <a:ln>
              <a:noFill/>
            </a:ln>
          </p:spPr>
        </p:pic>
        <p:pic>
          <p:nvPicPr>
            <p:cNvPr id="244" name="Google Shape;244;p30"/>
            <p:cNvPicPr preferRelativeResize="0"/>
            <p:nvPr/>
          </p:nvPicPr>
          <p:blipFill rotWithShape="1">
            <a:blip r:embed="rId4">
              <a:alphaModFix/>
            </a:blip>
            <a:srcRect l="32323" t="-33046" r="-11607" b="6528"/>
            <a:stretch/>
          </p:blipFill>
          <p:spPr>
            <a:xfrm>
              <a:off x="0" y="2235500"/>
              <a:ext cx="997406" cy="2910842"/>
            </a:xfrm>
            <a:prstGeom prst="rect">
              <a:avLst/>
            </a:prstGeom>
            <a:noFill/>
            <a:ln>
              <a:noFill/>
            </a:ln>
          </p:spPr>
        </p:pic>
        <p:pic>
          <p:nvPicPr>
            <p:cNvPr id="245" name="Google Shape;245;p30"/>
            <p:cNvPicPr preferRelativeResize="0"/>
            <p:nvPr/>
          </p:nvPicPr>
          <p:blipFill rotWithShape="1">
            <a:blip r:embed="rId5">
              <a:alphaModFix/>
            </a:blip>
            <a:srcRect l="25865" t="60977" r="28963" b="-8180"/>
            <a:stretch/>
          </p:blipFill>
          <p:spPr>
            <a:xfrm>
              <a:off x="393218" y="3663919"/>
              <a:ext cx="2545725" cy="1496448"/>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685500" y="2460927"/>
            <a:ext cx="5267100" cy="8370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2685500" y="1577100"/>
            <a:ext cx="1810200" cy="11124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96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2685500" y="3209075"/>
            <a:ext cx="5267100" cy="45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5" name="Google Shape;15;p3"/>
          <p:cNvPicPr preferRelativeResize="0"/>
          <p:nvPr/>
        </p:nvPicPr>
        <p:blipFill rotWithShape="1">
          <a:blip r:embed="rId2">
            <a:alphaModFix/>
          </a:blip>
          <a:srcRect l="-48875" t="45011" r="-5112" b="5225"/>
          <a:stretch/>
        </p:blipFill>
        <p:spPr>
          <a:xfrm rot="5400000">
            <a:off x="7230975" y="3244400"/>
            <a:ext cx="3100625" cy="7254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3"/>
        <p:cNvGrpSpPr/>
        <p:nvPr/>
      </p:nvGrpSpPr>
      <p:grpSpPr>
        <a:xfrm>
          <a:off x="0" y="0"/>
          <a:ext cx="0" cy="0"/>
          <a:chOff x="0" y="0"/>
          <a:chExt cx="0" cy="0"/>
        </a:xfrm>
      </p:grpSpPr>
      <p:grpSp>
        <p:nvGrpSpPr>
          <p:cNvPr id="254" name="Google Shape;254;p32"/>
          <p:cNvGrpSpPr/>
          <p:nvPr/>
        </p:nvGrpSpPr>
        <p:grpSpPr>
          <a:xfrm flipH="1">
            <a:off x="-6850" y="-11950"/>
            <a:ext cx="9150850" cy="5155407"/>
            <a:chOff x="-6850" y="-11950"/>
            <a:chExt cx="9150850" cy="5155407"/>
          </a:xfrm>
        </p:grpSpPr>
        <p:grpSp>
          <p:nvGrpSpPr>
            <p:cNvPr id="255" name="Google Shape;255;p32"/>
            <p:cNvGrpSpPr/>
            <p:nvPr/>
          </p:nvGrpSpPr>
          <p:grpSpPr>
            <a:xfrm flipH="1">
              <a:off x="5387545" y="2705868"/>
              <a:ext cx="3756455" cy="2437589"/>
              <a:chOff x="0" y="1434400"/>
              <a:chExt cx="5720200" cy="3711876"/>
            </a:xfrm>
          </p:grpSpPr>
          <p:pic>
            <p:nvPicPr>
              <p:cNvPr id="256" name="Google Shape;256;p32"/>
              <p:cNvPicPr preferRelativeResize="0"/>
              <p:nvPr/>
            </p:nvPicPr>
            <p:blipFill rotWithShape="1">
              <a:blip r:embed="rId2">
                <a:alphaModFix/>
              </a:blip>
              <a:srcRect l="-9430" r="59560"/>
              <a:stretch/>
            </p:blipFill>
            <p:spPr>
              <a:xfrm rot="5400000">
                <a:off x="4505888" y="3918789"/>
                <a:ext cx="990600" cy="1438025"/>
              </a:xfrm>
              <a:prstGeom prst="rect">
                <a:avLst/>
              </a:prstGeom>
              <a:noFill/>
              <a:ln>
                <a:noFill/>
              </a:ln>
            </p:spPr>
          </p:pic>
          <p:pic>
            <p:nvPicPr>
              <p:cNvPr id="257" name="Google Shape;257;p32"/>
              <p:cNvPicPr preferRelativeResize="0"/>
              <p:nvPr/>
            </p:nvPicPr>
            <p:blipFill rotWithShape="1">
              <a:blip r:embed="rId3">
                <a:alphaModFix/>
              </a:blip>
              <a:srcRect l="14022" t="-1943" b="52497"/>
              <a:stretch/>
            </p:blipFill>
            <p:spPr>
              <a:xfrm>
                <a:off x="0" y="3291425"/>
                <a:ext cx="3110451" cy="1854851"/>
              </a:xfrm>
              <a:prstGeom prst="rect">
                <a:avLst/>
              </a:prstGeom>
              <a:noFill/>
              <a:ln>
                <a:noFill/>
              </a:ln>
            </p:spPr>
          </p:pic>
          <p:pic>
            <p:nvPicPr>
              <p:cNvPr id="258" name="Google Shape;258;p32"/>
              <p:cNvPicPr preferRelativeResize="0"/>
              <p:nvPr/>
            </p:nvPicPr>
            <p:blipFill rotWithShape="1">
              <a:blip r:embed="rId4">
                <a:alphaModFix/>
              </a:blip>
              <a:srcRect l="52876" t="-19091" r="-4940" b="-7426"/>
              <a:stretch/>
            </p:blipFill>
            <p:spPr>
              <a:xfrm>
                <a:off x="6" y="1434400"/>
                <a:ext cx="713225" cy="3169599"/>
              </a:xfrm>
              <a:prstGeom prst="rect">
                <a:avLst/>
              </a:prstGeom>
              <a:noFill/>
              <a:ln>
                <a:noFill/>
              </a:ln>
            </p:spPr>
          </p:pic>
          <p:pic>
            <p:nvPicPr>
              <p:cNvPr id="259" name="Google Shape;259;p32"/>
              <p:cNvPicPr preferRelativeResize="0"/>
              <p:nvPr/>
            </p:nvPicPr>
            <p:blipFill rotWithShape="1">
              <a:blip r:embed="rId5">
                <a:alphaModFix/>
              </a:blip>
              <a:srcRect l="6973" t="11846" r="64005" b="35874"/>
              <a:stretch/>
            </p:blipFill>
            <p:spPr>
              <a:xfrm>
                <a:off x="2585825" y="3338800"/>
                <a:ext cx="1780977" cy="1804700"/>
              </a:xfrm>
              <a:prstGeom prst="rect">
                <a:avLst/>
              </a:prstGeom>
              <a:noFill/>
              <a:ln>
                <a:noFill/>
              </a:ln>
            </p:spPr>
          </p:pic>
        </p:grpSp>
        <p:pic>
          <p:nvPicPr>
            <p:cNvPr id="260" name="Google Shape;260;p32"/>
            <p:cNvPicPr preferRelativeResize="0"/>
            <p:nvPr/>
          </p:nvPicPr>
          <p:blipFill rotWithShape="1">
            <a:blip r:embed="rId6">
              <a:alphaModFix/>
            </a:blip>
            <a:srcRect l="23173" t="-7907" r="-11085" b="-3463"/>
            <a:stretch/>
          </p:blipFill>
          <p:spPr>
            <a:xfrm rot="5">
              <a:off x="-6850" y="799276"/>
              <a:ext cx="1524951" cy="1995847"/>
            </a:xfrm>
            <a:prstGeom prst="rect">
              <a:avLst/>
            </a:prstGeom>
            <a:noFill/>
            <a:ln>
              <a:noFill/>
            </a:ln>
          </p:spPr>
        </p:pic>
        <p:pic>
          <p:nvPicPr>
            <p:cNvPr id="261" name="Google Shape;261;p32"/>
            <p:cNvPicPr preferRelativeResize="0"/>
            <p:nvPr/>
          </p:nvPicPr>
          <p:blipFill rotWithShape="1">
            <a:blip r:embed="rId7">
              <a:alphaModFix/>
            </a:blip>
            <a:srcRect l="-2935" t="6483" r="79801" b="-2535"/>
            <a:stretch/>
          </p:blipFill>
          <p:spPr>
            <a:xfrm rot="5400000" flipH="1">
              <a:off x="822027" y="-822025"/>
              <a:ext cx="1231073" cy="2875124"/>
            </a:xfrm>
            <a:prstGeom prst="rect">
              <a:avLst/>
            </a:prstGeom>
            <a:noFill/>
            <a:ln>
              <a:noFill/>
            </a:ln>
          </p:spPr>
        </p:pic>
        <p:pic>
          <p:nvPicPr>
            <p:cNvPr id="262" name="Google Shape;262;p32"/>
            <p:cNvPicPr preferRelativeResize="0"/>
            <p:nvPr/>
          </p:nvPicPr>
          <p:blipFill rotWithShape="1">
            <a:blip r:embed="rId5">
              <a:alphaModFix/>
            </a:blip>
            <a:srcRect l="9315" t="5838" r="66392" b="-1550"/>
            <a:stretch/>
          </p:blipFill>
          <p:spPr>
            <a:xfrm flipH="1">
              <a:off x="2" y="2414875"/>
              <a:ext cx="1231073" cy="2728575"/>
            </a:xfrm>
            <a:prstGeom prst="rect">
              <a:avLst/>
            </a:prstGeom>
            <a:noFill/>
            <a:ln>
              <a:noFill/>
            </a:ln>
          </p:spPr>
        </p:pic>
        <p:pic>
          <p:nvPicPr>
            <p:cNvPr id="263" name="Google Shape;263;p32"/>
            <p:cNvPicPr preferRelativeResize="0"/>
            <p:nvPr/>
          </p:nvPicPr>
          <p:blipFill rotWithShape="1">
            <a:blip r:embed="rId2">
              <a:alphaModFix/>
            </a:blip>
            <a:srcRect l="51475" t="3820" r="6244" b="-61053"/>
            <a:stretch/>
          </p:blipFill>
          <p:spPr>
            <a:xfrm rot="5400000">
              <a:off x="7331650" y="-842725"/>
              <a:ext cx="981575" cy="2643124"/>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4"/>
        <p:cNvGrpSpPr/>
        <p:nvPr/>
      </p:nvGrpSpPr>
      <p:grpSpPr>
        <a:xfrm>
          <a:off x="0" y="0"/>
          <a:ext cx="0" cy="0"/>
          <a:chOff x="0" y="0"/>
          <a:chExt cx="0" cy="0"/>
        </a:xfrm>
      </p:grpSpPr>
      <p:grpSp>
        <p:nvGrpSpPr>
          <p:cNvPr id="265" name="Google Shape;265;p33"/>
          <p:cNvGrpSpPr/>
          <p:nvPr/>
        </p:nvGrpSpPr>
        <p:grpSpPr>
          <a:xfrm rot="10800000" flipH="1">
            <a:off x="0" y="0"/>
            <a:ext cx="9144000" cy="5157487"/>
            <a:chOff x="0" y="0"/>
            <a:chExt cx="9144000" cy="5157487"/>
          </a:xfrm>
        </p:grpSpPr>
        <p:pic>
          <p:nvPicPr>
            <p:cNvPr id="266" name="Google Shape;266;p33"/>
            <p:cNvPicPr preferRelativeResize="0"/>
            <p:nvPr/>
          </p:nvPicPr>
          <p:blipFill rotWithShape="1">
            <a:blip r:embed="rId2">
              <a:alphaModFix/>
            </a:blip>
            <a:srcRect l="51695" t="58621" r="-2007" b="-4602"/>
            <a:stretch/>
          </p:blipFill>
          <p:spPr>
            <a:xfrm flipH="1">
              <a:off x="7874451" y="0"/>
              <a:ext cx="1269549" cy="1203049"/>
            </a:xfrm>
            <a:prstGeom prst="rect">
              <a:avLst/>
            </a:prstGeom>
            <a:noFill/>
            <a:ln>
              <a:noFill/>
            </a:ln>
          </p:spPr>
        </p:pic>
        <p:pic>
          <p:nvPicPr>
            <p:cNvPr id="267" name="Google Shape;267;p33"/>
            <p:cNvPicPr preferRelativeResize="0"/>
            <p:nvPr/>
          </p:nvPicPr>
          <p:blipFill rotWithShape="1">
            <a:blip r:embed="rId3">
              <a:alphaModFix/>
            </a:blip>
            <a:srcRect l="4417" t="15936" r="78418" b="-12639"/>
            <a:stretch/>
          </p:blipFill>
          <p:spPr>
            <a:xfrm flipH="1">
              <a:off x="0" y="1948013"/>
              <a:ext cx="1012726" cy="3209475"/>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 name="Google Shape;18;p4"/>
          <p:cNvSpPr txBox="1">
            <a:spLocks noGrp="1"/>
          </p:cNvSpPr>
          <p:nvPr>
            <p:ph type="body" idx="1"/>
          </p:nvPr>
        </p:nvSpPr>
        <p:spPr>
          <a:xfrm>
            <a:off x="791450" y="1164775"/>
            <a:ext cx="7704000" cy="402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pic>
        <p:nvPicPr>
          <p:cNvPr id="19" name="Google Shape;19;p4"/>
          <p:cNvPicPr preferRelativeResize="0"/>
          <p:nvPr/>
        </p:nvPicPr>
        <p:blipFill rotWithShape="1">
          <a:blip r:embed="rId2">
            <a:alphaModFix/>
          </a:blip>
          <a:srcRect l="8146" t="-27408" r="23738" b="10326"/>
          <a:stretch/>
        </p:blipFill>
        <p:spPr>
          <a:xfrm flipH="1">
            <a:off x="1" y="3352450"/>
            <a:ext cx="1008499" cy="1791050"/>
          </a:xfrm>
          <a:prstGeom prst="rect">
            <a:avLst/>
          </a:prstGeom>
          <a:noFill/>
          <a:ln>
            <a:noFill/>
          </a:ln>
        </p:spPr>
      </p:pic>
      <p:pic>
        <p:nvPicPr>
          <p:cNvPr id="20" name="Google Shape;20;p4"/>
          <p:cNvPicPr preferRelativeResize="0"/>
          <p:nvPr/>
        </p:nvPicPr>
        <p:blipFill rotWithShape="1">
          <a:blip r:embed="rId3">
            <a:alphaModFix/>
          </a:blip>
          <a:srcRect l="1579" t="15976" r="81744" b="897"/>
          <a:stretch/>
        </p:blipFill>
        <p:spPr>
          <a:xfrm>
            <a:off x="8256575" y="0"/>
            <a:ext cx="887424" cy="2488225"/>
          </a:xfrm>
          <a:prstGeom prst="rect">
            <a:avLst/>
          </a:prstGeom>
          <a:noFill/>
          <a:ln>
            <a:noFill/>
          </a:ln>
        </p:spPr>
      </p:pic>
      <p:pic>
        <p:nvPicPr>
          <p:cNvPr id="21" name="Google Shape;21;p4"/>
          <p:cNvPicPr preferRelativeResize="0"/>
          <p:nvPr/>
        </p:nvPicPr>
        <p:blipFill rotWithShape="1">
          <a:blip r:embed="rId4">
            <a:alphaModFix/>
          </a:blip>
          <a:srcRect l="2867" t="13484" r="75227" b="-14341"/>
          <a:stretch/>
        </p:blipFill>
        <p:spPr>
          <a:xfrm>
            <a:off x="8033877" y="2414875"/>
            <a:ext cx="1110124" cy="287512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7"/>
          <p:cNvSpPr txBox="1">
            <a:spLocks noGrp="1"/>
          </p:cNvSpPr>
          <p:nvPr>
            <p:ph type="subTitle" idx="1"/>
          </p:nvPr>
        </p:nvSpPr>
        <p:spPr>
          <a:xfrm>
            <a:off x="720000" y="1541950"/>
            <a:ext cx="45525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grpSp>
        <p:nvGrpSpPr>
          <p:cNvPr id="41" name="Google Shape;41;p7"/>
          <p:cNvGrpSpPr/>
          <p:nvPr/>
        </p:nvGrpSpPr>
        <p:grpSpPr>
          <a:xfrm>
            <a:off x="0" y="0"/>
            <a:ext cx="9143996" cy="5160900"/>
            <a:chOff x="0" y="0"/>
            <a:chExt cx="9143996" cy="5160900"/>
          </a:xfrm>
        </p:grpSpPr>
        <p:pic>
          <p:nvPicPr>
            <p:cNvPr id="42" name="Google Shape;42;p7"/>
            <p:cNvPicPr preferRelativeResize="0"/>
            <p:nvPr/>
          </p:nvPicPr>
          <p:blipFill rotWithShape="1">
            <a:blip r:embed="rId2">
              <a:alphaModFix/>
            </a:blip>
            <a:srcRect l="22218" t="-31567" r="54809" b="33257"/>
            <a:stretch/>
          </p:blipFill>
          <p:spPr>
            <a:xfrm>
              <a:off x="0" y="0"/>
              <a:ext cx="817751" cy="1968474"/>
            </a:xfrm>
            <a:prstGeom prst="rect">
              <a:avLst/>
            </a:prstGeom>
            <a:noFill/>
            <a:ln>
              <a:noFill/>
            </a:ln>
          </p:spPr>
        </p:pic>
        <p:grpSp>
          <p:nvGrpSpPr>
            <p:cNvPr id="43" name="Google Shape;43;p7"/>
            <p:cNvGrpSpPr/>
            <p:nvPr/>
          </p:nvGrpSpPr>
          <p:grpSpPr>
            <a:xfrm flipH="1">
              <a:off x="5387550" y="2705868"/>
              <a:ext cx="3756446" cy="2455032"/>
              <a:chOff x="6" y="1434400"/>
              <a:chExt cx="5720186" cy="3738437"/>
            </a:xfrm>
          </p:grpSpPr>
          <p:pic>
            <p:nvPicPr>
              <p:cNvPr id="44" name="Google Shape;44;p7"/>
              <p:cNvPicPr preferRelativeResize="0"/>
              <p:nvPr/>
            </p:nvPicPr>
            <p:blipFill rotWithShape="1">
              <a:blip r:embed="rId3">
                <a:alphaModFix/>
              </a:blip>
              <a:srcRect l="-9429" r="57560"/>
              <a:stretch/>
            </p:blipFill>
            <p:spPr>
              <a:xfrm rot="5400000">
                <a:off x="4486010" y="3938655"/>
                <a:ext cx="1030341" cy="1438024"/>
              </a:xfrm>
              <a:prstGeom prst="rect">
                <a:avLst/>
              </a:prstGeom>
              <a:noFill/>
              <a:ln>
                <a:noFill/>
              </a:ln>
            </p:spPr>
          </p:pic>
          <p:pic>
            <p:nvPicPr>
              <p:cNvPr id="45" name="Google Shape;45;p7"/>
              <p:cNvPicPr preferRelativeResize="0"/>
              <p:nvPr/>
            </p:nvPicPr>
            <p:blipFill rotWithShape="1">
              <a:blip r:embed="rId4">
                <a:alphaModFix/>
              </a:blip>
              <a:srcRect l="52876" t="-19091" r="-4940" b="-7426"/>
              <a:stretch/>
            </p:blipFill>
            <p:spPr>
              <a:xfrm>
                <a:off x="6" y="1434400"/>
                <a:ext cx="713225" cy="3169599"/>
              </a:xfrm>
              <a:prstGeom prst="rect">
                <a:avLst/>
              </a:prstGeom>
              <a:noFill/>
              <a:ln>
                <a:noFill/>
              </a:ln>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884250" y="1494625"/>
            <a:ext cx="7375500" cy="138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8" name="Google Shape;48;p8"/>
          <p:cNvGrpSpPr/>
          <p:nvPr/>
        </p:nvGrpSpPr>
        <p:grpSpPr>
          <a:xfrm rot="10800000" flipH="1">
            <a:off x="0" y="-28677"/>
            <a:ext cx="9143996" cy="2466266"/>
            <a:chOff x="0" y="2705868"/>
            <a:chExt cx="9143996" cy="2466266"/>
          </a:xfrm>
        </p:grpSpPr>
        <p:pic>
          <p:nvPicPr>
            <p:cNvPr id="49" name="Google Shape;49;p8"/>
            <p:cNvPicPr preferRelativeResize="0"/>
            <p:nvPr/>
          </p:nvPicPr>
          <p:blipFill rotWithShape="1">
            <a:blip r:embed="rId2">
              <a:alphaModFix/>
            </a:blip>
            <a:srcRect l="12051" t="-35371" r="57322" b="37062"/>
            <a:stretch/>
          </p:blipFill>
          <p:spPr>
            <a:xfrm>
              <a:off x="0" y="3189582"/>
              <a:ext cx="1090227" cy="1968474"/>
            </a:xfrm>
            <a:prstGeom prst="rect">
              <a:avLst/>
            </a:prstGeom>
            <a:noFill/>
            <a:ln>
              <a:noFill/>
            </a:ln>
          </p:spPr>
        </p:pic>
        <p:grpSp>
          <p:nvGrpSpPr>
            <p:cNvPr id="50" name="Google Shape;50;p8"/>
            <p:cNvGrpSpPr/>
            <p:nvPr/>
          </p:nvGrpSpPr>
          <p:grpSpPr>
            <a:xfrm flipH="1">
              <a:off x="396445" y="2705868"/>
              <a:ext cx="8747551" cy="2466266"/>
              <a:chOff x="6" y="1434400"/>
              <a:chExt cx="13320468" cy="3755544"/>
            </a:xfrm>
          </p:grpSpPr>
          <p:pic>
            <p:nvPicPr>
              <p:cNvPr id="51" name="Google Shape;51;p8"/>
              <p:cNvPicPr preferRelativeResize="0"/>
              <p:nvPr/>
            </p:nvPicPr>
            <p:blipFill rotWithShape="1">
              <a:blip r:embed="rId3">
                <a:alphaModFix/>
              </a:blip>
              <a:srcRect l="-9430" r="59560"/>
              <a:stretch/>
            </p:blipFill>
            <p:spPr>
              <a:xfrm rot="5400000">
                <a:off x="12106162" y="3954193"/>
                <a:ext cx="990600" cy="1438025"/>
              </a:xfrm>
              <a:prstGeom prst="rect">
                <a:avLst/>
              </a:prstGeom>
              <a:noFill/>
              <a:ln>
                <a:noFill/>
              </a:ln>
            </p:spPr>
          </p:pic>
          <p:pic>
            <p:nvPicPr>
              <p:cNvPr id="52" name="Google Shape;52;p8"/>
              <p:cNvPicPr preferRelativeResize="0"/>
              <p:nvPr/>
            </p:nvPicPr>
            <p:blipFill rotWithShape="1">
              <a:blip r:embed="rId4">
                <a:alphaModFix/>
              </a:blip>
              <a:srcRect l="52876" t="-19091" r="-4940" b="-7426"/>
              <a:stretch/>
            </p:blipFill>
            <p:spPr>
              <a:xfrm>
                <a:off x="6" y="1434400"/>
                <a:ext cx="713225" cy="3169599"/>
              </a:xfrm>
              <a:prstGeom prst="rect">
                <a:avLst/>
              </a:prstGeom>
              <a:noFill/>
              <a:ln>
                <a:noFill/>
              </a:ln>
            </p:spPr>
          </p:pic>
          <p:pic>
            <p:nvPicPr>
              <p:cNvPr id="53" name="Google Shape;53;p8"/>
              <p:cNvPicPr preferRelativeResize="0"/>
              <p:nvPr/>
            </p:nvPicPr>
            <p:blipFill rotWithShape="1">
              <a:blip r:embed="rId5">
                <a:alphaModFix/>
              </a:blip>
              <a:srcRect l="7542" t="4281" r="63436" b="43438"/>
              <a:stretch/>
            </p:blipFill>
            <p:spPr>
              <a:xfrm>
                <a:off x="1976643" y="3385244"/>
                <a:ext cx="1780977" cy="1804700"/>
              </a:xfrm>
              <a:prstGeom prst="rect">
                <a:avLst/>
              </a:prstGeom>
              <a:noFill/>
              <a:ln>
                <a:noFill/>
              </a:ln>
            </p:spPr>
          </p:pic>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2135550" y="1505850"/>
            <a:ext cx="4872900" cy="146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6" name="Google Shape;56;p9"/>
          <p:cNvSpPr txBox="1">
            <a:spLocks noGrp="1"/>
          </p:cNvSpPr>
          <p:nvPr>
            <p:ph type="subTitle" idx="1"/>
          </p:nvPr>
        </p:nvSpPr>
        <p:spPr>
          <a:xfrm>
            <a:off x="2135550" y="296655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57" name="Google Shape;57;p9"/>
          <p:cNvPicPr preferRelativeResize="0"/>
          <p:nvPr/>
        </p:nvPicPr>
        <p:blipFill rotWithShape="1">
          <a:blip r:embed="rId2">
            <a:alphaModFix/>
          </a:blip>
          <a:srcRect l="51987" t="3820" r="6247" b="-61053"/>
          <a:stretch/>
        </p:blipFill>
        <p:spPr>
          <a:xfrm rot="5400000">
            <a:off x="7337624" y="-836747"/>
            <a:ext cx="969625" cy="264312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1"/>
        <p:cNvGrpSpPr/>
        <p:nvPr/>
      </p:nvGrpSpPr>
      <p:grpSpPr>
        <a:xfrm>
          <a:off x="0" y="0"/>
          <a:ext cx="0" cy="0"/>
          <a:chOff x="0" y="0"/>
          <a:chExt cx="0" cy="0"/>
        </a:xfrm>
      </p:grpSpPr>
      <p:sp>
        <p:nvSpPr>
          <p:cNvPr id="62" name="Google Shape;62;p11"/>
          <p:cNvSpPr txBox="1">
            <a:spLocks noGrp="1"/>
          </p:cNvSpPr>
          <p:nvPr>
            <p:ph type="title" hasCustomPrompt="1"/>
          </p:nvPr>
        </p:nvSpPr>
        <p:spPr>
          <a:xfrm>
            <a:off x="1284000" y="1668175"/>
            <a:ext cx="6576000" cy="13020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3" name="Google Shape;63;p11"/>
          <p:cNvSpPr txBox="1">
            <a:spLocks noGrp="1"/>
          </p:cNvSpPr>
          <p:nvPr>
            <p:ph type="subTitle" idx="1"/>
          </p:nvPr>
        </p:nvSpPr>
        <p:spPr>
          <a:xfrm>
            <a:off x="1284000" y="30753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64" name="Google Shape;64;p11"/>
          <p:cNvGrpSpPr/>
          <p:nvPr/>
        </p:nvGrpSpPr>
        <p:grpSpPr>
          <a:xfrm>
            <a:off x="1" y="2016562"/>
            <a:ext cx="9190974" cy="3129935"/>
            <a:chOff x="1" y="2016562"/>
            <a:chExt cx="9190974" cy="3129935"/>
          </a:xfrm>
        </p:grpSpPr>
        <p:pic>
          <p:nvPicPr>
            <p:cNvPr id="65" name="Google Shape;65;p11"/>
            <p:cNvPicPr preferRelativeResize="0"/>
            <p:nvPr/>
          </p:nvPicPr>
          <p:blipFill rotWithShape="1">
            <a:blip r:embed="rId2">
              <a:alphaModFix/>
            </a:blip>
            <a:srcRect l="13523" t="-21422" r="66250" b="14310"/>
            <a:stretch/>
          </p:blipFill>
          <p:spPr>
            <a:xfrm flipH="1">
              <a:off x="8248777" y="2016562"/>
              <a:ext cx="942198" cy="2806675"/>
            </a:xfrm>
            <a:prstGeom prst="rect">
              <a:avLst/>
            </a:prstGeom>
            <a:noFill/>
            <a:ln>
              <a:noFill/>
            </a:ln>
          </p:spPr>
        </p:pic>
        <p:grpSp>
          <p:nvGrpSpPr>
            <p:cNvPr id="66" name="Google Shape;66;p11"/>
            <p:cNvGrpSpPr/>
            <p:nvPr/>
          </p:nvGrpSpPr>
          <p:grpSpPr>
            <a:xfrm>
              <a:off x="1" y="3608474"/>
              <a:ext cx="9143999" cy="1538023"/>
              <a:chOff x="1" y="3608474"/>
              <a:chExt cx="9143999" cy="1538023"/>
            </a:xfrm>
          </p:grpSpPr>
          <p:pic>
            <p:nvPicPr>
              <p:cNvPr id="67" name="Google Shape;67;p11"/>
              <p:cNvPicPr preferRelativeResize="0"/>
              <p:nvPr/>
            </p:nvPicPr>
            <p:blipFill rotWithShape="1">
              <a:blip r:embed="rId3">
                <a:alphaModFix/>
              </a:blip>
              <a:srcRect l="37584" t="-16263" r="-5820" b="62250"/>
              <a:stretch/>
            </p:blipFill>
            <p:spPr>
              <a:xfrm flipH="1">
                <a:off x="7270001" y="3608474"/>
                <a:ext cx="1873999" cy="1538023"/>
              </a:xfrm>
              <a:prstGeom prst="rect">
                <a:avLst/>
              </a:prstGeom>
              <a:noFill/>
              <a:ln>
                <a:noFill/>
              </a:ln>
            </p:spPr>
          </p:pic>
          <p:pic>
            <p:nvPicPr>
              <p:cNvPr id="68" name="Google Shape;68;p11"/>
              <p:cNvPicPr preferRelativeResize="0"/>
              <p:nvPr/>
            </p:nvPicPr>
            <p:blipFill rotWithShape="1">
              <a:blip r:embed="rId4">
                <a:alphaModFix/>
              </a:blip>
              <a:srcRect l="-14301" t="15261" r="33591"/>
              <a:stretch/>
            </p:blipFill>
            <p:spPr>
              <a:xfrm rot="5400000">
                <a:off x="-179787" y="3824487"/>
                <a:ext cx="1498800" cy="1139225"/>
              </a:xfrm>
              <a:prstGeom prst="rect">
                <a:avLst/>
              </a:prstGeom>
              <a:noFill/>
              <a:ln>
                <a:noFill/>
              </a:ln>
            </p:spPr>
          </p:pic>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10_1_1">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4229700" y="2281775"/>
            <a:ext cx="2979600" cy="120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92" name="Google Shape;92;p15"/>
          <p:cNvSpPr txBox="1">
            <a:spLocks noGrp="1"/>
          </p:cNvSpPr>
          <p:nvPr>
            <p:ph type="title" idx="2" hasCustomPrompt="1"/>
          </p:nvPr>
        </p:nvSpPr>
        <p:spPr>
          <a:xfrm>
            <a:off x="5761800" y="990475"/>
            <a:ext cx="1447500" cy="11223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9600">
                <a:solidFill>
                  <a:schemeClr val="dk2"/>
                </a:solidFill>
              </a:defRPr>
            </a:lvl1pPr>
            <a:lvl2pPr lvl="1" algn="r" rtl="0">
              <a:spcBef>
                <a:spcPts val="0"/>
              </a:spcBef>
              <a:spcAft>
                <a:spcPts val="0"/>
              </a:spcAft>
              <a:buClr>
                <a:schemeClr val="lt1"/>
              </a:buClr>
              <a:buSzPts val="6000"/>
              <a:buNone/>
              <a:defRPr sz="6000">
                <a:solidFill>
                  <a:schemeClr val="lt1"/>
                </a:solidFill>
              </a:defRPr>
            </a:lvl2pPr>
            <a:lvl3pPr lvl="2" algn="r" rtl="0">
              <a:spcBef>
                <a:spcPts val="0"/>
              </a:spcBef>
              <a:spcAft>
                <a:spcPts val="0"/>
              </a:spcAft>
              <a:buClr>
                <a:schemeClr val="lt1"/>
              </a:buClr>
              <a:buSzPts val="6000"/>
              <a:buNone/>
              <a:defRPr sz="6000">
                <a:solidFill>
                  <a:schemeClr val="lt1"/>
                </a:solidFill>
              </a:defRPr>
            </a:lvl3pPr>
            <a:lvl4pPr lvl="3" algn="r" rtl="0">
              <a:spcBef>
                <a:spcPts val="0"/>
              </a:spcBef>
              <a:spcAft>
                <a:spcPts val="0"/>
              </a:spcAft>
              <a:buClr>
                <a:schemeClr val="lt1"/>
              </a:buClr>
              <a:buSzPts val="6000"/>
              <a:buNone/>
              <a:defRPr sz="6000">
                <a:solidFill>
                  <a:schemeClr val="lt1"/>
                </a:solidFill>
              </a:defRPr>
            </a:lvl4pPr>
            <a:lvl5pPr lvl="4" algn="r" rtl="0">
              <a:spcBef>
                <a:spcPts val="0"/>
              </a:spcBef>
              <a:spcAft>
                <a:spcPts val="0"/>
              </a:spcAft>
              <a:buClr>
                <a:schemeClr val="lt1"/>
              </a:buClr>
              <a:buSzPts val="6000"/>
              <a:buNone/>
              <a:defRPr sz="6000">
                <a:solidFill>
                  <a:schemeClr val="lt1"/>
                </a:solidFill>
              </a:defRPr>
            </a:lvl5pPr>
            <a:lvl6pPr lvl="5" algn="r" rtl="0">
              <a:spcBef>
                <a:spcPts val="0"/>
              </a:spcBef>
              <a:spcAft>
                <a:spcPts val="0"/>
              </a:spcAft>
              <a:buClr>
                <a:schemeClr val="lt1"/>
              </a:buClr>
              <a:buSzPts val="6000"/>
              <a:buNone/>
              <a:defRPr sz="6000">
                <a:solidFill>
                  <a:schemeClr val="lt1"/>
                </a:solidFill>
              </a:defRPr>
            </a:lvl6pPr>
            <a:lvl7pPr lvl="6" algn="r" rtl="0">
              <a:spcBef>
                <a:spcPts val="0"/>
              </a:spcBef>
              <a:spcAft>
                <a:spcPts val="0"/>
              </a:spcAft>
              <a:buClr>
                <a:schemeClr val="lt1"/>
              </a:buClr>
              <a:buSzPts val="6000"/>
              <a:buNone/>
              <a:defRPr sz="6000">
                <a:solidFill>
                  <a:schemeClr val="lt1"/>
                </a:solidFill>
              </a:defRPr>
            </a:lvl7pPr>
            <a:lvl8pPr lvl="7" algn="r" rtl="0">
              <a:spcBef>
                <a:spcPts val="0"/>
              </a:spcBef>
              <a:spcAft>
                <a:spcPts val="0"/>
              </a:spcAft>
              <a:buClr>
                <a:schemeClr val="lt1"/>
              </a:buClr>
              <a:buSzPts val="6000"/>
              <a:buNone/>
              <a:defRPr sz="6000">
                <a:solidFill>
                  <a:schemeClr val="lt1"/>
                </a:solidFill>
              </a:defRPr>
            </a:lvl8pPr>
            <a:lvl9pPr lvl="8" algn="r" rtl="0">
              <a:spcBef>
                <a:spcPts val="0"/>
              </a:spcBef>
              <a:spcAft>
                <a:spcPts val="0"/>
              </a:spcAft>
              <a:buClr>
                <a:schemeClr val="lt1"/>
              </a:buClr>
              <a:buSzPts val="6000"/>
              <a:buNone/>
              <a:defRPr sz="6000">
                <a:solidFill>
                  <a:schemeClr val="lt1"/>
                </a:solidFill>
              </a:defRPr>
            </a:lvl9pPr>
          </a:lstStyle>
          <a:p>
            <a:r>
              <a:t>xx%</a:t>
            </a:r>
          </a:p>
        </p:txBody>
      </p:sp>
      <p:sp>
        <p:nvSpPr>
          <p:cNvPr id="93" name="Google Shape;93;p15"/>
          <p:cNvSpPr txBox="1">
            <a:spLocks noGrp="1"/>
          </p:cNvSpPr>
          <p:nvPr>
            <p:ph type="subTitle" idx="1"/>
          </p:nvPr>
        </p:nvSpPr>
        <p:spPr>
          <a:xfrm>
            <a:off x="4229700" y="3429375"/>
            <a:ext cx="2979600" cy="70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grpSp>
        <p:nvGrpSpPr>
          <p:cNvPr id="94" name="Google Shape;94;p15"/>
          <p:cNvGrpSpPr/>
          <p:nvPr/>
        </p:nvGrpSpPr>
        <p:grpSpPr>
          <a:xfrm>
            <a:off x="7510875" y="0"/>
            <a:ext cx="1639025" cy="5146501"/>
            <a:chOff x="7510875" y="0"/>
            <a:chExt cx="1639025" cy="5146501"/>
          </a:xfrm>
        </p:grpSpPr>
        <p:pic>
          <p:nvPicPr>
            <p:cNvPr id="95" name="Google Shape;95;p15"/>
            <p:cNvPicPr preferRelativeResize="0"/>
            <p:nvPr/>
          </p:nvPicPr>
          <p:blipFill rotWithShape="1">
            <a:blip r:embed="rId2">
              <a:alphaModFix/>
            </a:blip>
            <a:srcRect l="14530" t="-21422" r="66251" b="14310"/>
            <a:stretch/>
          </p:blipFill>
          <p:spPr>
            <a:xfrm flipH="1">
              <a:off x="8366924" y="2409025"/>
              <a:ext cx="782976" cy="2454751"/>
            </a:xfrm>
            <a:prstGeom prst="rect">
              <a:avLst/>
            </a:prstGeom>
            <a:noFill/>
            <a:ln>
              <a:noFill/>
            </a:ln>
          </p:spPr>
        </p:pic>
        <p:pic>
          <p:nvPicPr>
            <p:cNvPr id="96" name="Google Shape;96;p15"/>
            <p:cNvPicPr preferRelativeResize="0"/>
            <p:nvPr/>
          </p:nvPicPr>
          <p:blipFill rotWithShape="1">
            <a:blip r:embed="rId3">
              <a:alphaModFix/>
            </a:blip>
            <a:srcRect l="37584" t="-16263" r="-5820" b="62250"/>
            <a:stretch/>
          </p:blipFill>
          <p:spPr>
            <a:xfrm flipH="1">
              <a:off x="7510875" y="3801328"/>
              <a:ext cx="1639016" cy="1345173"/>
            </a:xfrm>
            <a:prstGeom prst="rect">
              <a:avLst/>
            </a:prstGeom>
            <a:noFill/>
            <a:ln>
              <a:noFill/>
            </a:ln>
          </p:spPr>
        </p:pic>
        <p:pic>
          <p:nvPicPr>
            <p:cNvPr id="97" name="Google Shape;97;p15"/>
            <p:cNvPicPr preferRelativeResize="0"/>
            <p:nvPr/>
          </p:nvPicPr>
          <p:blipFill rotWithShape="1">
            <a:blip r:embed="rId4">
              <a:alphaModFix/>
            </a:blip>
            <a:srcRect l="-25346" t="1703" r="-25346" b="33035"/>
            <a:stretch/>
          </p:blipFill>
          <p:spPr>
            <a:xfrm rot="-5400000" flipH="1">
              <a:off x="7828525" y="153400"/>
              <a:ext cx="1474774" cy="1167974"/>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2pPr>
            <a:lvl3pPr lvl="2"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3pPr>
            <a:lvl4pPr lvl="3"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4pPr>
            <a:lvl5pPr lvl="4"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5pPr>
            <a:lvl6pPr lvl="5"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6pPr>
            <a:lvl7pPr lvl="6"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7pPr>
            <a:lvl8pPr lvl="7"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8pPr>
            <a:lvl9pPr lvl="8"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00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7" r:id="rId7"/>
    <p:sldLayoutId id="2147483658" r:id="rId8"/>
    <p:sldLayoutId id="2147483661" r:id="rId9"/>
    <p:sldLayoutId id="2147483662" r:id="rId10"/>
    <p:sldLayoutId id="2147483664" r:id="rId11"/>
    <p:sldLayoutId id="2147483665" r:id="rId12"/>
    <p:sldLayoutId id="2147483666" r:id="rId13"/>
    <p:sldLayoutId id="2147483669" r:id="rId14"/>
    <p:sldLayoutId id="2147483670" r:id="rId15"/>
    <p:sldLayoutId id="2147483672" r:id="rId16"/>
    <p:sldLayoutId id="2147483674" r:id="rId17"/>
    <p:sldLayoutId id="2147483675" r:id="rId18"/>
    <p:sldLayoutId id="2147483676" r:id="rId19"/>
    <p:sldLayoutId id="2147483678" r:id="rId20"/>
    <p:sldLayoutId id="214748367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grpSp>
        <p:nvGrpSpPr>
          <p:cNvPr id="280" name="Google Shape;280;p37"/>
          <p:cNvGrpSpPr/>
          <p:nvPr/>
        </p:nvGrpSpPr>
        <p:grpSpPr>
          <a:xfrm>
            <a:off x="0" y="2470815"/>
            <a:ext cx="5272789" cy="2675935"/>
            <a:chOff x="0" y="1434400"/>
            <a:chExt cx="7322300" cy="3716060"/>
          </a:xfrm>
        </p:grpSpPr>
        <p:pic>
          <p:nvPicPr>
            <p:cNvPr id="281" name="Google Shape;281;p37"/>
            <p:cNvPicPr preferRelativeResize="0"/>
            <p:nvPr/>
          </p:nvPicPr>
          <p:blipFill rotWithShape="1">
            <a:blip r:embed="rId3">
              <a:alphaModFix/>
            </a:blip>
            <a:srcRect b="30260"/>
            <a:stretch/>
          </p:blipFill>
          <p:spPr>
            <a:xfrm>
              <a:off x="4561325" y="3156975"/>
              <a:ext cx="2760976" cy="1989301"/>
            </a:xfrm>
            <a:prstGeom prst="rect">
              <a:avLst/>
            </a:prstGeom>
            <a:noFill/>
            <a:ln>
              <a:noFill/>
            </a:ln>
          </p:spPr>
        </p:pic>
        <p:pic>
          <p:nvPicPr>
            <p:cNvPr id="282" name="Google Shape;282;p37"/>
            <p:cNvPicPr preferRelativeResize="0"/>
            <p:nvPr/>
          </p:nvPicPr>
          <p:blipFill rotWithShape="1">
            <a:blip r:embed="rId4">
              <a:alphaModFix/>
            </a:blip>
            <a:srcRect l="-9428" r="58684"/>
            <a:stretch/>
          </p:blipFill>
          <p:spPr>
            <a:xfrm rot="5400000">
              <a:off x="4497223" y="3927471"/>
              <a:ext cx="1007950" cy="1438029"/>
            </a:xfrm>
            <a:prstGeom prst="rect">
              <a:avLst/>
            </a:prstGeom>
            <a:noFill/>
            <a:ln>
              <a:noFill/>
            </a:ln>
          </p:spPr>
        </p:pic>
        <p:pic>
          <p:nvPicPr>
            <p:cNvPr id="283" name="Google Shape;283;p37"/>
            <p:cNvPicPr preferRelativeResize="0"/>
            <p:nvPr/>
          </p:nvPicPr>
          <p:blipFill rotWithShape="1">
            <a:blip r:embed="rId5">
              <a:alphaModFix/>
            </a:blip>
            <a:srcRect l="14022" t="-1943" b="52497"/>
            <a:stretch/>
          </p:blipFill>
          <p:spPr>
            <a:xfrm>
              <a:off x="0" y="3291425"/>
              <a:ext cx="3110451" cy="1854851"/>
            </a:xfrm>
            <a:prstGeom prst="rect">
              <a:avLst/>
            </a:prstGeom>
            <a:noFill/>
            <a:ln>
              <a:noFill/>
            </a:ln>
          </p:spPr>
        </p:pic>
        <p:pic>
          <p:nvPicPr>
            <p:cNvPr id="284" name="Google Shape;284;p37"/>
            <p:cNvPicPr preferRelativeResize="0"/>
            <p:nvPr/>
          </p:nvPicPr>
          <p:blipFill rotWithShape="1">
            <a:blip r:embed="rId6">
              <a:alphaModFix/>
            </a:blip>
            <a:srcRect l="52876" t="-19091" r="-4940" b="-7426"/>
            <a:stretch/>
          </p:blipFill>
          <p:spPr>
            <a:xfrm>
              <a:off x="6" y="1434400"/>
              <a:ext cx="713225" cy="3169599"/>
            </a:xfrm>
            <a:prstGeom prst="rect">
              <a:avLst/>
            </a:prstGeom>
            <a:noFill/>
            <a:ln>
              <a:noFill/>
            </a:ln>
          </p:spPr>
        </p:pic>
        <p:pic>
          <p:nvPicPr>
            <p:cNvPr id="285" name="Google Shape;285;p37"/>
            <p:cNvPicPr preferRelativeResize="0"/>
            <p:nvPr/>
          </p:nvPicPr>
          <p:blipFill rotWithShape="1">
            <a:blip r:embed="rId7">
              <a:alphaModFix/>
            </a:blip>
            <a:srcRect l="6770" t="24299" r="64208" b="23421"/>
            <a:stretch/>
          </p:blipFill>
          <p:spPr>
            <a:xfrm>
              <a:off x="2585825" y="3338800"/>
              <a:ext cx="1780977" cy="1804700"/>
            </a:xfrm>
            <a:prstGeom prst="rect">
              <a:avLst/>
            </a:prstGeom>
            <a:noFill/>
            <a:ln>
              <a:noFill/>
            </a:ln>
          </p:spPr>
        </p:pic>
      </p:grpSp>
      <p:pic>
        <p:nvPicPr>
          <p:cNvPr id="286" name="Google Shape;286;p37"/>
          <p:cNvPicPr preferRelativeResize="0"/>
          <p:nvPr/>
        </p:nvPicPr>
        <p:blipFill rotWithShape="1">
          <a:blip r:embed="rId8">
            <a:alphaModFix/>
          </a:blip>
          <a:srcRect l="64021"/>
          <a:stretch/>
        </p:blipFill>
        <p:spPr>
          <a:xfrm>
            <a:off x="7543799" y="0"/>
            <a:ext cx="1600199" cy="5143501"/>
          </a:xfrm>
          <a:prstGeom prst="rect">
            <a:avLst/>
          </a:prstGeom>
          <a:noFill/>
          <a:ln>
            <a:noFill/>
          </a:ln>
        </p:spPr>
      </p:pic>
      <p:sp>
        <p:nvSpPr>
          <p:cNvPr id="4" name="TextBox 3"/>
          <p:cNvSpPr txBox="1"/>
          <p:nvPr/>
        </p:nvSpPr>
        <p:spPr>
          <a:xfrm>
            <a:off x="457200" y="438150"/>
            <a:ext cx="6553200" cy="830997"/>
          </a:xfrm>
          <a:prstGeom prst="rect">
            <a:avLst/>
          </a:prstGeom>
          <a:noFill/>
        </p:spPr>
        <p:txBody>
          <a:bodyPr wrap="square" rtlCol="0">
            <a:spAutoFit/>
          </a:bodyPr>
          <a:lstStyle/>
          <a:p>
            <a:pPr algn="ctr"/>
            <a:r>
              <a:rPr lang="en-US" sz="1800" b="1" dirty="0">
                <a:solidFill>
                  <a:srgbClr val="002060"/>
                </a:solidFill>
                <a:latin typeface="Times New Roman" panose="02020603050405020304" pitchFamily="18" charset="0"/>
                <a:cs typeface="Times New Roman" panose="02020603050405020304" pitchFamily="18" charset="0"/>
              </a:rPr>
              <a:t>DOMAIN</a:t>
            </a:r>
            <a:r>
              <a:rPr lang="en-US" sz="1800" dirty="0">
                <a:latin typeface="Times New Roman" panose="02020603050405020304" pitchFamily="18" charset="0"/>
                <a:cs typeface="Times New Roman" panose="02020603050405020304" pitchFamily="18" charset="0"/>
              </a:rPr>
              <a:t>-SALESFORCE DEVELOPER</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sz="1600" b="1" dirty="0" smtClean="0">
                <a:latin typeface="Times New Roman" panose="02020603050405020304" pitchFamily="18" charset="0"/>
                <a:cs typeface="Times New Roman" panose="02020603050405020304" pitchFamily="18" charset="0"/>
              </a:rPr>
              <a:t>U</a:t>
            </a:r>
            <a:r>
              <a:rPr lang="en-US" sz="1600" dirty="0" smtClean="0">
                <a:latin typeface="Times New Roman" panose="02020603050405020304" pitchFamily="18" charset="0"/>
                <a:cs typeface="Times New Roman" panose="02020603050405020304" pitchFamily="18" charset="0"/>
              </a:rPr>
              <a:t>SECASE-</a:t>
            </a:r>
            <a:r>
              <a:rPr lang="en-US" b="1" dirty="0">
                <a:solidFill>
                  <a:srgbClr val="002060"/>
                </a:solidFill>
                <a:latin typeface="Times New Roman" pitchFamily="18" charset="0"/>
                <a:cs typeface="Times New Roman" pitchFamily="18" charset="0"/>
              </a:rPr>
              <a:t>CRM APPLICATION THAT HELPS TO BOOK A VISA SLOT</a:t>
            </a:r>
          </a:p>
          <a:p>
            <a:pPr algn="ctr"/>
            <a:endParaRPr lang="en-IN" dirty="0"/>
          </a:p>
        </p:txBody>
      </p:sp>
      <p:sp>
        <p:nvSpPr>
          <p:cNvPr id="6" name="TextBox 5"/>
          <p:cNvSpPr txBox="1"/>
          <p:nvPr/>
        </p:nvSpPr>
        <p:spPr>
          <a:xfrm>
            <a:off x="548403" y="1879252"/>
            <a:ext cx="8153400" cy="1384995"/>
          </a:xfrm>
          <a:prstGeom prst="rect">
            <a:avLst/>
          </a:prstGeom>
          <a:noFill/>
        </p:spPr>
        <p:txBody>
          <a:bodyPr wrap="square" rtlCol="0">
            <a:spAutoFit/>
          </a:bodyPr>
          <a:lstStyle/>
          <a:p>
            <a:r>
              <a:rPr lang="en-US" sz="2000" b="1" dirty="0">
                <a:latin typeface="Book Antiqua" pitchFamily="18" charset="0"/>
              </a:rPr>
              <a:t>TEAM </a:t>
            </a:r>
            <a:r>
              <a:rPr lang="en-US" sz="2000" b="1" dirty="0" smtClean="0">
                <a:latin typeface="Book Antiqua" pitchFamily="18" charset="0"/>
              </a:rPr>
              <a:t>MEMBERS               </a:t>
            </a:r>
            <a:r>
              <a:rPr lang="en-US" sz="2000" b="1" dirty="0" smtClean="0">
                <a:latin typeface="Book Antiqua" pitchFamily="18" charset="0"/>
              </a:rPr>
              <a:t> </a:t>
            </a:r>
            <a:r>
              <a:rPr lang="en-US" sz="1600" b="1" dirty="0" smtClean="0">
                <a:latin typeface="Book Antiqua" pitchFamily="18" charset="0"/>
              </a:rPr>
              <a:t>MENTOR </a:t>
            </a:r>
            <a:r>
              <a:rPr lang="en-US" b="1" dirty="0" smtClean="0"/>
              <a:t>:</a:t>
            </a:r>
            <a:r>
              <a:rPr lang="en-US" sz="1800" dirty="0">
                <a:latin typeface="Book Antiqua" pitchFamily="18" charset="0"/>
              </a:rPr>
              <a:t>VENKATA RAMANEN </a:t>
            </a:r>
            <a:r>
              <a:rPr lang="en-US" sz="1800" dirty="0" smtClean="0">
                <a:latin typeface="Book Antiqua" pitchFamily="18" charset="0"/>
              </a:rPr>
              <a:t>B</a:t>
            </a:r>
            <a:endParaRPr lang="en-US" sz="1800" b="1" dirty="0" smtClean="0">
              <a:latin typeface="Book Antiqua" pitchFamily="18" charset="0"/>
            </a:endParaRPr>
          </a:p>
          <a:p>
            <a:r>
              <a:rPr lang="en-US" sz="1600" dirty="0" smtClean="0">
                <a:latin typeface="Book Antiqua" pitchFamily="18" charset="0"/>
              </a:rPr>
              <a:t>DHANUSHYA  D                            </a:t>
            </a:r>
            <a:r>
              <a:rPr lang="en-US" sz="1600" dirty="0" smtClean="0">
                <a:latin typeface="Book Antiqua" pitchFamily="18" charset="0"/>
              </a:rPr>
              <a:t>  </a:t>
            </a:r>
            <a:r>
              <a:rPr lang="en-US" sz="1600" b="1" dirty="0" smtClean="0">
                <a:latin typeface="Book Antiqua" pitchFamily="18" charset="0"/>
              </a:rPr>
              <a:t>GUIDE</a:t>
            </a:r>
            <a:r>
              <a:rPr lang="en-US" b="1" dirty="0" smtClean="0">
                <a:latin typeface="Book Antiqua" pitchFamily="18" charset="0"/>
              </a:rPr>
              <a:t>  : </a:t>
            </a:r>
            <a:r>
              <a:rPr lang="en-US" sz="1600" dirty="0" smtClean="0">
                <a:latin typeface="Book Antiqua" pitchFamily="18" charset="0"/>
              </a:rPr>
              <a:t>VENKATA </a:t>
            </a:r>
            <a:r>
              <a:rPr lang="en-US" sz="1600" dirty="0" smtClean="0">
                <a:latin typeface="Book Antiqua" pitchFamily="18" charset="0"/>
              </a:rPr>
              <a:t>RAMANEN B</a:t>
            </a:r>
            <a:endParaRPr lang="en-US" sz="1600" dirty="0" smtClean="0">
              <a:latin typeface="Book Antiqua" pitchFamily="18" charset="0"/>
            </a:endParaRPr>
          </a:p>
          <a:p>
            <a:r>
              <a:rPr lang="en-US" sz="1600" dirty="0" smtClean="0">
                <a:latin typeface="Book Antiqua" pitchFamily="18" charset="0"/>
              </a:rPr>
              <a:t>PRIYADHARSHINI P                 </a:t>
            </a:r>
            <a:r>
              <a:rPr lang="en-US" sz="1600" dirty="0" smtClean="0">
                <a:latin typeface="Book Antiqua" pitchFamily="18" charset="0"/>
              </a:rPr>
              <a:t>  </a:t>
            </a:r>
            <a:r>
              <a:rPr lang="en-US" sz="1600" b="1" dirty="0" smtClean="0">
                <a:latin typeface="Book Antiqua" pitchFamily="18" charset="0"/>
              </a:rPr>
              <a:t>EVALUATOR</a:t>
            </a:r>
            <a:r>
              <a:rPr lang="en-US" b="1" dirty="0" smtClean="0"/>
              <a:t>: </a:t>
            </a:r>
            <a:r>
              <a:rPr lang="en-US" sz="1600" dirty="0">
                <a:latin typeface="Book Antiqua" pitchFamily="18" charset="0"/>
              </a:rPr>
              <a:t>VENKATA RAMANEN B</a:t>
            </a:r>
            <a:endParaRPr lang="en-US" sz="1600" dirty="0" smtClean="0">
              <a:latin typeface="Book Antiqua" pitchFamily="18" charset="0"/>
            </a:endParaRPr>
          </a:p>
          <a:p>
            <a:r>
              <a:rPr lang="en-US" sz="1600" dirty="0" smtClean="0">
                <a:latin typeface="Book Antiqua" pitchFamily="18" charset="0"/>
              </a:rPr>
              <a:t>SHAMYUKTHA P    </a:t>
            </a:r>
          </a:p>
          <a:p>
            <a:r>
              <a:rPr lang="en-US" sz="1600" dirty="0" smtClean="0">
                <a:latin typeface="Book Antiqua" pitchFamily="18" charset="0"/>
              </a:rPr>
              <a:t>SRIJANANI JS</a:t>
            </a:r>
            <a:endParaRPr lang="en-US" sz="1600" dirty="0">
              <a:latin typeface="Book Antiqua" pitchFamily="18" charset="0"/>
            </a:endParaRPr>
          </a:p>
        </p:txBody>
      </p:sp>
      <p:pic>
        <p:nvPicPr>
          <p:cNvPr id="16" name="Google Shape;320;p40"/>
          <p:cNvPicPr preferRelativeResize="0"/>
          <p:nvPr/>
        </p:nvPicPr>
        <p:blipFill rotWithShape="1">
          <a:blip r:embed="rId5">
            <a:alphaModFix/>
          </a:blip>
          <a:srcRect l="14022" t="-1943" b="52497"/>
          <a:stretch/>
        </p:blipFill>
        <p:spPr>
          <a:xfrm flipH="1">
            <a:off x="5364244" y="3932446"/>
            <a:ext cx="2042633" cy="1218081"/>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15" name="Rectangle 14"/>
          <p:cNvSpPr/>
          <p:nvPr/>
        </p:nvSpPr>
        <p:spPr>
          <a:xfrm>
            <a:off x="1295400" y="971550"/>
            <a:ext cx="6553200" cy="2862322"/>
          </a:xfrm>
          <a:prstGeom prst="rect">
            <a:avLst/>
          </a:prstGeom>
        </p:spPr>
        <p:txBody>
          <a:bodyPr wrap="square">
            <a:spAutoFit/>
          </a:bodyPr>
          <a:lstStyle/>
          <a:p>
            <a:pPr marL="342900" indent="-342900">
              <a:buFont typeface="Wingdings" pitchFamily="2" charset="2"/>
              <a:buChar char="v"/>
            </a:pPr>
            <a:r>
              <a:rPr lang="en-US" sz="2000" b="1" dirty="0" smtClean="0">
                <a:latin typeface="Book Antiqua" pitchFamily="18" charset="0"/>
              </a:rPr>
              <a:t>Master </a:t>
            </a:r>
            <a:r>
              <a:rPr lang="en-US" sz="2000" b="1" dirty="0">
                <a:latin typeface="Book Antiqua" pitchFamily="18" charset="0"/>
              </a:rPr>
              <a:t>detail relationship</a:t>
            </a:r>
            <a:r>
              <a:rPr lang="en-US" dirty="0"/>
              <a:t>: </a:t>
            </a:r>
            <a:endParaRPr lang="en-US" dirty="0" smtClean="0"/>
          </a:p>
          <a:p>
            <a:r>
              <a:rPr lang="en-US" sz="1800" dirty="0">
                <a:latin typeface="Times New Roman" pitchFamily="18" charset="0"/>
                <a:cs typeface="Times New Roman" pitchFamily="18" charset="0"/>
              </a:rPr>
              <a:t> </a:t>
            </a:r>
            <a:r>
              <a:rPr lang="en-US" sz="1800" dirty="0" smtClean="0">
                <a:latin typeface="Times New Roman" pitchFamily="18" charset="0"/>
                <a:cs typeface="Times New Roman" pitchFamily="18" charset="0"/>
              </a:rPr>
              <a:t>         A </a:t>
            </a:r>
            <a:r>
              <a:rPr lang="en-US" sz="1800" dirty="0">
                <a:latin typeface="Times New Roman" pitchFamily="18" charset="0"/>
                <a:cs typeface="Times New Roman" pitchFamily="18" charset="0"/>
              </a:rPr>
              <a:t>master-detail relationship defines the relationship between the  parent and the child. The master table defines the parent relation and the detail defines the  child relation. If the master table is deleted then the child record data is also </a:t>
            </a:r>
            <a:r>
              <a:rPr lang="en-US" sz="1800" dirty="0" smtClean="0">
                <a:latin typeface="Times New Roman" pitchFamily="18" charset="0"/>
                <a:cs typeface="Times New Roman" pitchFamily="18" charset="0"/>
              </a:rPr>
              <a:t>deleted</a:t>
            </a:r>
            <a:r>
              <a:rPr lang="en-US" dirty="0" smtClean="0"/>
              <a:t>.</a:t>
            </a:r>
          </a:p>
          <a:p>
            <a:endParaRPr lang="en-US" dirty="0" smtClean="0"/>
          </a:p>
          <a:p>
            <a:pPr marL="285750" indent="-285750">
              <a:buFont typeface="Wingdings" pitchFamily="2" charset="2"/>
              <a:buChar char="v"/>
            </a:pPr>
            <a:r>
              <a:rPr lang="en-US" sz="2000" b="1" dirty="0" smtClean="0">
                <a:latin typeface="Book Antiqua" pitchFamily="18" charset="0"/>
              </a:rPr>
              <a:t>Look </a:t>
            </a:r>
            <a:r>
              <a:rPr lang="en-US" sz="2000" b="1" dirty="0">
                <a:latin typeface="Book Antiqua" pitchFamily="18" charset="0"/>
              </a:rPr>
              <a:t>up relationship</a:t>
            </a:r>
            <a:r>
              <a:rPr lang="en-US" dirty="0" smtClean="0"/>
              <a:t>:</a:t>
            </a:r>
          </a:p>
          <a:p>
            <a:r>
              <a:rPr lang="en-US" dirty="0"/>
              <a:t> </a:t>
            </a:r>
            <a:r>
              <a:rPr lang="en-US" dirty="0" smtClean="0"/>
              <a:t>             </a:t>
            </a:r>
            <a:r>
              <a:rPr lang="en-US" sz="1800" dirty="0">
                <a:latin typeface="Times New Roman" pitchFamily="18" charset="0"/>
                <a:cs typeface="Times New Roman" pitchFamily="18" charset="0"/>
              </a:rPr>
              <a:t>Lookup Relationship in </a:t>
            </a:r>
            <a:r>
              <a:rPr lang="en-US" sz="1800" dirty="0" err="1">
                <a:latin typeface="Times New Roman" pitchFamily="18" charset="0"/>
                <a:cs typeface="Times New Roman" pitchFamily="18" charset="0"/>
              </a:rPr>
              <a:t>Salesforce</a:t>
            </a:r>
            <a:r>
              <a:rPr lang="en-US" sz="1800" dirty="0">
                <a:latin typeface="Times New Roman" pitchFamily="18" charset="0"/>
                <a:cs typeface="Times New Roman" pitchFamily="18" charset="0"/>
              </a:rPr>
              <a:t> links two objects together but has  no effect on deletion or security. To Create a Master-Detail relationship between Passport and Visa Slot Objects.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38400" y="134630"/>
            <a:ext cx="3110147" cy="523220"/>
          </a:xfrm>
          <a:prstGeom prst="rect">
            <a:avLst/>
          </a:prstGeom>
        </p:spPr>
        <p:txBody>
          <a:bodyPr wrap="none">
            <a:spAutoFit/>
          </a:bodyPr>
          <a:lstStyle/>
          <a:p>
            <a:r>
              <a:rPr lang="en-US" sz="2800" dirty="0" smtClean="0">
                <a:solidFill>
                  <a:srgbClr val="002060"/>
                </a:solidFill>
                <a:latin typeface="Times New Roman" pitchFamily="18" charset="0"/>
                <a:cs typeface="Times New Roman" pitchFamily="18" charset="0"/>
              </a:rPr>
              <a:t>FIELD CREATION</a:t>
            </a:r>
            <a:endParaRPr lang="en-US" sz="2800" dirty="0">
              <a:solidFill>
                <a:srgbClr val="002060"/>
              </a:solidFill>
              <a:latin typeface="Times New Roman" pitchFamily="18" charset="0"/>
              <a:cs typeface="Times New Roman" pitchFamily="18" charset="0"/>
            </a:endParaRPr>
          </a:p>
        </p:txBody>
      </p:sp>
      <p:sp>
        <p:nvSpPr>
          <p:cNvPr id="4" name="TextBox 3"/>
          <p:cNvSpPr txBox="1"/>
          <p:nvPr/>
        </p:nvSpPr>
        <p:spPr>
          <a:xfrm>
            <a:off x="990600" y="819150"/>
            <a:ext cx="6858000" cy="800219"/>
          </a:xfrm>
          <a:prstGeom prst="rect">
            <a:avLst/>
          </a:prstGeom>
          <a:noFill/>
        </p:spPr>
        <p:txBody>
          <a:bodyPr wrap="square" rtlCol="0">
            <a:spAutoFit/>
          </a:bodyPr>
          <a:lstStyle/>
          <a:p>
            <a:r>
              <a:rPr lang="en-US" b="1" dirty="0" smtClean="0">
                <a:solidFill>
                  <a:schemeClr val="tx1"/>
                </a:solidFill>
                <a:latin typeface="Book Antiqua" pitchFamily="18" charset="0"/>
              </a:rPr>
              <a:t>WHAT IS FIELD CREATION ?</a:t>
            </a:r>
          </a:p>
          <a:p>
            <a:r>
              <a:rPr lang="en-US" sz="1600" dirty="0" smtClean="0">
                <a:solidFill>
                  <a:schemeClr val="tx1"/>
                </a:solidFill>
                <a:latin typeface="Times New Roman" pitchFamily="18" charset="0"/>
                <a:cs typeface="Times New Roman" pitchFamily="18" charset="0"/>
              </a:rPr>
              <a:t>               </a:t>
            </a:r>
            <a:r>
              <a:rPr lang="en-US" sz="1600" dirty="0">
                <a:solidFill>
                  <a:schemeClr val="tx1"/>
                </a:solidFill>
                <a:latin typeface="Times New Roman" pitchFamily="18" charset="0"/>
                <a:cs typeface="Times New Roman" pitchFamily="18" charset="0"/>
              </a:rPr>
              <a:t>Field creation in </a:t>
            </a:r>
            <a:r>
              <a:rPr lang="en-US" sz="1600" dirty="0" err="1">
                <a:solidFill>
                  <a:schemeClr val="tx1"/>
                </a:solidFill>
                <a:latin typeface="Times New Roman" pitchFamily="18" charset="0"/>
                <a:cs typeface="Times New Roman" pitchFamily="18" charset="0"/>
              </a:rPr>
              <a:t>Salesforce</a:t>
            </a:r>
            <a:r>
              <a:rPr lang="en-US" sz="1600" dirty="0">
                <a:solidFill>
                  <a:schemeClr val="tx1"/>
                </a:solidFill>
                <a:latin typeface="Times New Roman" pitchFamily="18" charset="0"/>
                <a:cs typeface="Times New Roman" pitchFamily="18" charset="0"/>
              </a:rPr>
              <a:t> involves defining data attributes like names, types, and </a:t>
            </a:r>
            <a:r>
              <a:rPr lang="en-US" sz="1600" dirty="0" smtClean="0">
                <a:solidFill>
                  <a:schemeClr val="tx1"/>
                </a:solidFill>
                <a:latin typeface="Times New Roman" pitchFamily="18" charset="0"/>
                <a:cs typeface="Times New Roman" pitchFamily="18" charset="0"/>
              </a:rPr>
              <a:t>pick lists </a:t>
            </a:r>
            <a:r>
              <a:rPr lang="en-US" sz="1600" dirty="0">
                <a:solidFill>
                  <a:schemeClr val="tx1"/>
                </a:solidFill>
                <a:latin typeface="Times New Roman" pitchFamily="18" charset="0"/>
                <a:cs typeface="Times New Roman" pitchFamily="18" charset="0"/>
              </a:rPr>
              <a:t>to store specific information within </a:t>
            </a:r>
            <a:r>
              <a:rPr lang="en-US" sz="1600" dirty="0" smtClean="0">
                <a:solidFill>
                  <a:schemeClr val="tx1"/>
                </a:solidFill>
                <a:latin typeface="Times New Roman" pitchFamily="18" charset="0"/>
                <a:cs typeface="Times New Roman" pitchFamily="18" charset="0"/>
              </a:rPr>
              <a:t>records .</a:t>
            </a:r>
            <a:endParaRPr lang="en-US" sz="1600" dirty="0">
              <a:solidFill>
                <a:schemeClr val="tx1"/>
              </a:solidFill>
              <a:latin typeface="Times New Roman" pitchFamily="18" charset="0"/>
              <a:cs typeface="Times New Roman" pitchFamily="18"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84" t="8980" r="3915" b="7498"/>
          <a:stretch/>
        </p:blipFill>
        <p:spPr>
          <a:xfrm>
            <a:off x="990600" y="1733550"/>
            <a:ext cx="6858000" cy="3124200"/>
          </a:xfrm>
          <a:prstGeom prst="rect">
            <a:avLst/>
          </a:prstGeom>
        </p:spPr>
      </p:pic>
    </p:spTree>
    <p:extLst>
      <p:ext uri="{BB962C8B-B14F-4D97-AF65-F5344CB8AC3E}">
        <p14:creationId xmlns:p14="http://schemas.microsoft.com/office/powerpoint/2010/main" val="220385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2" name="Rectangle 1"/>
          <p:cNvSpPr/>
          <p:nvPr/>
        </p:nvSpPr>
        <p:spPr>
          <a:xfrm>
            <a:off x="304800" y="1428750"/>
            <a:ext cx="7239000" cy="2277547"/>
          </a:xfrm>
          <a:prstGeom prst="rect">
            <a:avLst/>
          </a:prstGeom>
        </p:spPr>
        <p:txBody>
          <a:bodyPr wrap="square">
            <a:spAutoFit/>
          </a:bodyPr>
          <a:lstStyle/>
          <a:p>
            <a:r>
              <a:rPr lang="en-US" sz="1800" dirty="0" smtClean="0">
                <a:latin typeface="Times New Roman" pitchFamily="18" charset="0"/>
                <a:cs typeface="Times New Roman" pitchFamily="18" charset="0"/>
              </a:rPr>
              <a:t>Apps </a:t>
            </a:r>
            <a:r>
              <a:rPr lang="en-US" sz="1800" dirty="0">
                <a:latin typeface="Times New Roman" pitchFamily="18" charset="0"/>
                <a:cs typeface="Times New Roman" pitchFamily="18" charset="0"/>
              </a:rPr>
              <a:t>in </a:t>
            </a:r>
            <a:r>
              <a:rPr lang="en-US" sz="1800" dirty="0" err="1">
                <a:latin typeface="Times New Roman" pitchFamily="18" charset="0"/>
                <a:cs typeface="Times New Roman" pitchFamily="18" charset="0"/>
              </a:rPr>
              <a:t>Salesforce</a:t>
            </a:r>
            <a:r>
              <a:rPr lang="en-US" sz="1800" dirty="0">
                <a:latin typeface="Times New Roman" pitchFamily="18" charset="0"/>
                <a:cs typeface="Times New Roman" pitchFamily="18" charset="0"/>
              </a:rPr>
              <a:t> are a group of tabs that help the application function by working together as a unit.  It has a name, a logo, and a particular set of tabs. The simplest app usually has just two tabs</a:t>
            </a:r>
            <a:r>
              <a:rPr lang="en-US" dirty="0" smtClean="0"/>
              <a:t>.</a:t>
            </a:r>
          </a:p>
          <a:p>
            <a:endParaRPr lang="en-US" dirty="0" smtClean="0"/>
          </a:p>
          <a:p>
            <a:r>
              <a:rPr lang="en-US" dirty="0" smtClean="0"/>
              <a:t> </a:t>
            </a:r>
            <a:r>
              <a:rPr lang="en-US" sz="1800" b="1" dirty="0">
                <a:latin typeface="Book Antiqua" pitchFamily="18" charset="0"/>
              </a:rPr>
              <a:t>There are two types of </a:t>
            </a:r>
            <a:r>
              <a:rPr lang="en-US" sz="1800" b="1" dirty="0" err="1">
                <a:latin typeface="Book Antiqua" pitchFamily="18" charset="0"/>
              </a:rPr>
              <a:t>Salesforce</a:t>
            </a:r>
            <a:r>
              <a:rPr lang="en-US" sz="1800" b="1" dirty="0">
                <a:latin typeface="Book Antiqua" pitchFamily="18" charset="0"/>
              </a:rPr>
              <a:t> Applications: </a:t>
            </a:r>
            <a:endParaRPr lang="en-US" sz="1800" b="1" dirty="0" smtClean="0">
              <a:latin typeface="Book Antiqua" pitchFamily="18" charset="0"/>
            </a:endParaRPr>
          </a:p>
          <a:p>
            <a:endParaRPr lang="en-US" sz="1600" b="1" dirty="0" smtClean="0">
              <a:latin typeface="Book Antiqua" pitchFamily="18" charset="0"/>
            </a:endParaRPr>
          </a:p>
          <a:p>
            <a:pPr marL="342900" indent="-342900">
              <a:buFont typeface="Wingdings" pitchFamily="2" charset="2"/>
              <a:buChar char="v"/>
            </a:pPr>
            <a:r>
              <a:rPr lang="en-US" sz="2000" dirty="0" smtClean="0">
                <a:latin typeface="Times New Roman" pitchFamily="18" charset="0"/>
                <a:cs typeface="Times New Roman" pitchFamily="18" charset="0"/>
              </a:rPr>
              <a:t>Standard Apps </a:t>
            </a:r>
          </a:p>
          <a:p>
            <a:pPr marL="342900" indent="-342900">
              <a:buFont typeface="Wingdings" pitchFamily="2" charset="2"/>
              <a:buChar char="v"/>
            </a:pPr>
            <a:r>
              <a:rPr lang="en-US" sz="2000" dirty="0" smtClean="0">
                <a:latin typeface="Times New Roman" pitchFamily="18" charset="0"/>
                <a:cs typeface="Times New Roman" pitchFamily="18" charset="0"/>
              </a:rPr>
              <a:t>Custom Apps</a:t>
            </a:r>
            <a:endParaRPr lang="en-US" sz="2000" dirty="0">
              <a:latin typeface="Times New Roman" pitchFamily="18" charset="0"/>
              <a:cs typeface="Times New Roman" pitchFamily="18" charset="0"/>
            </a:endParaRPr>
          </a:p>
        </p:txBody>
      </p:sp>
      <p:sp>
        <p:nvSpPr>
          <p:cNvPr id="3" name="TextBox 2"/>
          <p:cNvSpPr txBox="1"/>
          <p:nvPr/>
        </p:nvSpPr>
        <p:spPr>
          <a:xfrm>
            <a:off x="3200400" y="438150"/>
            <a:ext cx="3810000" cy="523220"/>
          </a:xfrm>
          <a:prstGeom prst="rect">
            <a:avLst/>
          </a:prstGeom>
          <a:noFill/>
        </p:spPr>
        <p:txBody>
          <a:bodyPr wrap="square" rtlCol="0">
            <a:spAutoFit/>
          </a:bodyPr>
          <a:lstStyle/>
          <a:p>
            <a:r>
              <a:rPr lang="en-US" sz="2800" b="1" dirty="0" smtClean="0">
                <a:solidFill>
                  <a:srgbClr val="002060"/>
                </a:solidFill>
                <a:latin typeface="Times New Roman" pitchFamily="18" charset="0"/>
                <a:cs typeface="Times New Roman" pitchFamily="18" charset="0"/>
              </a:rPr>
              <a:t>APPS</a:t>
            </a:r>
            <a:endParaRPr lang="en-US" sz="2800" b="1" dirty="0">
              <a:solidFill>
                <a:srgbClr val="00206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8" name="Rectangle 7"/>
          <p:cNvSpPr/>
          <p:nvPr/>
        </p:nvSpPr>
        <p:spPr>
          <a:xfrm>
            <a:off x="3429000" y="438150"/>
            <a:ext cx="1398782" cy="461665"/>
          </a:xfrm>
          <a:prstGeom prst="rect">
            <a:avLst/>
          </a:prstGeom>
        </p:spPr>
        <p:txBody>
          <a:bodyPr wrap="square">
            <a:spAutoFit/>
          </a:bodyPr>
          <a:lstStyle/>
          <a:p>
            <a:r>
              <a:rPr lang="en-US" sz="2400" b="1" dirty="0">
                <a:solidFill>
                  <a:srgbClr val="002060"/>
                </a:solidFill>
                <a:latin typeface="Times New Roman" panose="02020603050405020304" pitchFamily="18" charset="0"/>
                <a:cs typeface="Times New Roman" panose="02020603050405020304" pitchFamily="18" charset="0"/>
              </a:rPr>
              <a:t>USER</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9" name="Rectangle 8"/>
          <p:cNvSpPr/>
          <p:nvPr/>
        </p:nvSpPr>
        <p:spPr>
          <a:xfrm>
            <a:off x="838200" y="1352550"/>
            <a:ext cx="7772400" cy="2308324"/>
          </a:xfrm>
          <a:prstGeom prst="rect">
            <a:avLst/>
          </a:prstGeom>
        </p:spPr>
        <p:txBody>
          <a:bodyPr wrap="square">
            <a:spAutoFit/>
          </a:bodyPr>
          <a:lstStyle/>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 A user is anyone who logs in to </a:t>
            </a:r>
            <a:r>
              <a:rPr lang="en-US" sz="2400" dirty="0" err="1">
                <a:latin typeface="Times New Roman" panose="02020603050405020304" pitchFamily="18" charset="0"/>
                <a:cs typeface="Times New Roman" panose="02020603050405020304" pitchFamily="18" charset="0"/>
              </a:rPr>
              <a:t>Salesforce</a:t>
            </a:r>
            <a:r>
              <a:rPr lang="en-US" sz="2400" dirty="0">
                <a:latin typeface="Times New Roman" panose="02020603050405020304" pitchFamily="18" charset="0"/>
                <a:cs typeface="Times New Roman" panose="02020603050405020304" pitchFamily="18" charset="0"/>
              </a:rPr>
              <a:t>. Users are employees at your company, such as sales reps, managers, and IT specialists, who need access to the company's records</a:t>
            </a:r>
            <a:r>
              <a:rPr lang="en-US" sz="2400" dirty="0" smtClean="0">
                <a:latin typeface="Times New Roman" panose="02020603050405020304" pitchFamily="18" charset="0"/>
                <a:cs typeface="Times New Roman" panose="02020603050405020304" pitchFamily="18" charset="0"/>
              </a:rPr>
              <a:t>.</a:t>
            </a:r>
          </a:p>
          <a:p>
            <a:pPr marL="342900" indent="-342900">
              <a:buFont typeface="Wingdings" pitchFamily="2" charset="2"/>
              <a:buChar char="v"/>
            </a:pPr>
            <a:r>
              <a:rPr lang="en-US" sz="2400" dirty="0" smtClean="0">
                <a:latin typeface="Times New Roman" panose="02020603050405020304" pitchFamily="18" charset="0"/>
                <a:cs typeface="Times New Roman" panose="02020603050405020304" pitchFamily="18" charset="0"/>
              </a:rPr>
              <a:t>Every </a:t>
            </a:r>
            <a:r>
              <a:rPr lang="en-US" sz="2400" dirty="0">
                <a:latin typeface="Times New Roman" panose="02020603050405020304" pitchFamily="18" charset="0"/>
                <a:cs typeface="Times New Roman" panose="02020603050405020304" pitchFamily="18" charset="0"/>
              </a:rPr>
              <a:t>user in </a:t>
            </a:r>
            <a:r>
              <a:rPr lang="en-US" sz="2400" dirty="0" err="1">
                <a:latin typeface="Times New Roman" panose="02020603050405020304" pitchFamily="18" charset="0"/>
                <a:cs typeface="Times New Roman" panose="02020603050405020304" pitchFamily="18" charset="0"/>
              </a:rPr>
              <a:t>Salesforce</a:t>
            </a:r>
            <a:r>
              <a:rPr lang="en-US" sz="2400" dirty="0">
                <a:latin typeface="Times New Roman" panose="02020603050405020304" pitchFamily="18" charset="0"/>
                <a:cs typeface="Times New Roman" panose="02020603050405020304" pitchFamily="18" charset="0"/>
              </a:rPr>
              <a:t> has a user account. </a:t>
            </a:r>
            <a:endParaRPr lang="en-US" sz="2400" dirty="0" smtClean="0">
              <a:latin typeface="Times New Roman" panose="02020603050405020304" pitchFamily="18" charset="0"/>
              <a:cs typeface="Times New Roman" panose="02020603050405020304" pitchFamily="18" charset="0"/>
            </a:endParaRPr>
          </a:p>
          <a:p>
            <a:endParaRPr lang="en-US" sz="24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1" name="Rectangle 10"/>
          <p:cNvSpPr/>
          <p:nvPr/>
        </p:nvSpPr>
        <p:spPr>
          <a:xfrm>
            <a:off x="2514600" y="361950"/>
            <a:ext cx="3734132" cy="461665"/>
          </a:xfrm>
          <a:prstGeom prst="rect">
            <a:avLst/>
          </a:prstGeom>
        </p:spPr>
        <p:txBody>
          <a:bodyPr wrap="square">
            <a:spAutoFit/>
          </a:bodyPr>
          <a:lstStyle/>
          <a:p>
            <a:r>
              <a:rPr lang="en-US" sz="2400" b="1" dirty="0">
                <a:solidFill>
                  <a:srgbClr val="002060"/>
                </a:solidFill>
                <a:latin typeface="Times New Roman" panose="02020603050405020304" pitchFamily="18" charset="0"/>
                <a:cs typeface="Times New Roman" panose="02020603050405020304" pitchFamily="18" charset="0"/>
              </a:rPr>
              <a:t>USER</a:t>
            </a:r>
            <a:r>
              <a:rPr lang="en-US" sz="2400" b="1" dirty="0">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ADOPTION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647866" y="1602253"/>
            <a:ext cx="7467600" cy="1200329"/>
          </a:xfrm>
          <a:prstGeom prst="rect">
            <a:avLst/>
          </a:prstGeom>
        </p:spPr>
        <p:txBody>
          <a:bodyPr wrap="square">
            <a:spAutoFit/>
          </a:bodyPr>
          <a:lstStyle/>
          <a:p>
            <a:r>
              <a:rPr lang="en-US" sz="2400" dirty="0">
                <a:latin typeface="Times New Roman" pitchFamily="18" charset="0"/>
                <a:cs typeface="Times New Roman" pitchFamily="18" charset="0"/>
              </a:rPr>
              <a:t>User adoption in </a:t>
            </a:r>
            <a:r>
              <a:rPr lang="en-US" sz="2400" dirty="0" err="1">
                <a:latin typeface="Times New Roman" pitchFamily="18" charset="0"/>
                <a:cs typeface="Times New Roman" pitchFamily="18" charset="0"/>
              </a:rPr>
              <a:t>Salesforce</a:t>
            </a:r>
            <a:r>
              <a:rPr lang="en-US" sz="2400" dirty="0">
                <a:latin typeface="Times New Roman" pitchFamily="18" charset="0"/>
                <a:cs typeface="Times New Roman" pitchFamily="18" charset="0"/>
              </a:rPr>
              <a:t> measures how well users engage with and effectively utilize the platform, impacting its overall success and </a:t>
            </a:r>
            <a:r>
              <a:rPr lang="en-US" sz="2400" dirty="0" smtClean="0">
                <a:latin typeface="Times New Roman" pitchFamily="18" charset="0"/>
                <a:cs typeface="Times New Roman" pitchFamily="18" charset="0"/>
              </a:rPr>
              <a:t>efficiency</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8" name="Rectangle 7"/>
          <p:cNvSpPr/>
          <p:nvPr/>
        </p:nvSpPr>
        <p:spPr>
          <a:xfrm>
            <a:off x="1219200" y="1325255"/>
            <a:ext cx="6629400" cy="2677656"/>
          </a:xfrm>
          <a:prstGeom prst="rect">
            <a:avLst/>
          </a:prstGeom>
        </p:spPr>
        <p:txBody>
          <a:bodyPr wrap="square">
            <a:spAutoFit/>
          </a:bodyPr>
          <a:lstStyle/>
          <a:p>
            <a:pPr marL="342900" indent="-342900">
              <a:buFont typeface="Wingdings" pitchFamily="2" charset="2"/>
              <a:buChar char="v"/>
            </a:pPr>
            <a:r>
              <a:rPr lang="en-US" sz="2000" dirty="0" smtClean="0">
                <a:latin typeface="Times New Roman" pitchFamily="18" charset="0"/>
                <a:cs typeface="Times New Roman" pitchFamily="18" charset="0"/>
              </a:rPr>
              <a:t>Reports </a:t>
            </a:r>
            <a:r>
              <a:rPr lang="en-US" sz="2000" dirty="0">
                <a:latin typeface="Times New Roman" pitchFamily="18" charset="0"/>
                <a:cs typeface="Times New Roman" pitchFamily="18" charset="0"/>
              </a:rPr>
              <a:t>in </a:t>
            </a:r>
            <a:r>
              <a:rPr lang="en-US" sz="2000" dirty="0" err="1">
                <a:latin typeface="Times New Roman" pitchFamily="18" charset="0"/>
                <a:cs typeface="Times New Roman" pitchFamily="18" charset="0"/>
              </a:rPr>
              <a:t>Salesforce</a:t>
            </a:r>
            <a:r>
              <a:rPr lang="en-US" sz="2000" dirty="0">
                <a:latin typeface="Times New Roman" pitchFamily="18" charset="0"/>
                <a:cs typeface="Times New Roman" pitchFamily="18" charset="0"/>
              </a:rPr>
              <a:t> is a list of records that meet a particular criterion which gives an answer to a  particular question</a:t>
            </a:r>
            <a:r>
              <a:rPr lang="en-US" sz="2000" dirty="0" smtClean="0">
                <a:latin typeface="Times New Roman" pitchFamily="18" charset="0"/>
                <a:cs typeface="Times New Roman" pitchFamily="18" charset="0"/>
              </a:rPr>
              <a:t>.</a:t>
            </a:r>
          </a:p>
          <a:p>
            <a:pPr marL="342900" indent="-342900">
              <a:buFont typeface="Wingdings" pitchFamily="2" charset="2"/>
              <a:buChar char="v"/>
            </a:pP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These records are displayed as a table that can be filtered or grouped based on any  field</a:t>
            </a:r>
            <a:r>
              <a:rPr lang="en-US" sz="2000" dirty="0" smtClean="0">
                <a:latin typeface="Times New Roman" pitchFamily="18" charset="0"/>
                <a:cs typeface="Times New Roman" pitchFamily="18" charset="0"/>
              </a:rPr>
              <a:t>.</a:t>
            </a:r>
          </a:p>
          <a:p>
            <a:r>
              <a:rPr lang="en-US" sz="2000" dirty="0">
                <a:latin typeface="Times New Roman" pitchFamily="18" charset="0"/>
                <a:cs typeface="Times New Roman" pitchFamily="18" charset="0"/>
              </a:rPr>
              <a:t> </a:t>
            </a:r>
            <a:r>
              <a:rPr lang="en-US" sz="2000" b="1" dirty="0">
                <a:latin typeface="Book Antiqua" pitchFamily="18" charset="0"/>
                <a:cs typeface="Times New Roman" pitchFamily="18" charset="0"/>
              </a:rPr>
              <a:t>We have used 2</a:t>
            </a:r>
            <a:r>
              <a:rPr lang="en-US" sz="2000" b="1" dirty="0" smtClean="0">
                <a:latin typeface="Book Antiqua" pitchFamily="18" charset="0"/>
                <a:cs typeface="Times New Roman" pitchFamily="18" charset="0"/>
              </a:rPr>
              <a:t> type </a:t>
            </a:r>
            <a:r>
              <a:rPr lang="en-US" sz="2000" b="1" dirty="0">
                <a:latin typeface="Book Antiqua" pitchFamily="18" charset="0"/>
                <a:cs typeface="Times New Roman" pitchFamily="18" charset="0"/>
              </a:rPr>
              <a:t>of </a:t>
            </a:r>
            <a:r>
              <a:rPr lang="en-US" sz="2000" b="1" dirty="0" smtClean="0">
                <a:latin typeface="Book Antiqua" pitchFamily="18" charset="0"/>
                <a:cs typeface="Times New Roman" pitchFamily="18" charset="0"/>
              </a:rPr>
              <a:t>reports</a:t>
            </a:r>
          </a:p>
          <a:p>
            <a:pPr marL="342900" indent="-342900">
              <a:buFont typeface="Wingdings" pitchFamily="2" charset="2"/>
              <a:buChar char="v"/>
            </a:pPr>
            <a:r>
              <a:rPr lang="en-US" sz="2400" dirty="0" smtClean="0">
                <a:latin typeface="Times New Roman" pitchFamily="18" charset="0"/>
                <a:cs typeface="Times New Roman" pitchFamily="18" charset="0"/>
              </a:rPr>
              <a:t>Creation </a:t>
            </a:r>
            <a:r>
              <a:rPr lang="en-US" sz="2400" dirty="0">
                <a:latin typeface="Times New Roman" pitchFamily="18" charset="0"/>
                <a:cs typeface="Times New Roman" pitchFamily="18" charset="0"/>
              </a:rPr>
              <a:t>of </a:t>
            </a:r>
            <a:r>
              <a:rPr lang="en-US" sz="2400" dirty="0" smtClean="0">
                <a:latin typeface="Times New Roman" pitchFamily="18" charset="0"/>
                <a:cs typeface="Times New Roman" pitchFamily="18" charset="0"/>
              </a:rPr>
              <a:t>report</a:t>
            </a:r>
          </a:p>
          <a:p>
            <a:pPr marL="342900" indent="-342900">
              <a:buFont typeface="Wingdings" pitchFamily="2" charset="2"/>
              <a:buChar char="v"/>
            </a:pPr>
            <a:r>
              <a:rPr lang="en-US" sz="2400" dirty="0" smtClean="0">
                <a:latin typeface="Times New Roman" pitchFamily="18" charset="0"/>
                <a:cs typeface="Times New Roman" pitchFamily="18" charset="0"/>
              </a:rPr>
              <a:t>View report</a:t>
            </a:r>
            <a:endParaRPr lang="en-US" sz="2400" dirty="0">
              <a:latin typeface="Times New Roman" pitchFamily="18" charset="0"/>
              <a:cs typeface="Times New Roman" pitchFamily="18" charset="0"/>
            </a:endParaRPr>
          </a:p>
        </p:txBody>
      </p:sp>
      <p:sp>
        <p:nvSpPr>
          <p:cNvPr id="9" name="Rectangle 8"/>
          <p:cNvSpPr/>
          <p:nvPr/>
        </p:nvSpPr>
        <p:spPr>
          <a:xfrm>
            <a:off x="3352800" y="438150"/>
            <a:ext cx="1828800" cy="461665"/>
          </a:xfrm>
          <a:prstGeom prst="rect">
            <a:avLst/>
          </a:prstGeom>
        </p:spPr>
        <p:txBody>
          <a:bodyPr wrap="square">
            <a:spAutoFit/>
          </a:bodyPr>
          <a:lstStyle/>
          <a:p>
            <a:r>
              <a:rPr lang="en-US" sz="2400" b="1" dirty="0" smtClean="0">
                <a:solidFill>
                  <a:srgbClr val="002060"/>
                </a:solidFill>
                <a:latin typeface="Times New Roman" pitchFamily="18" charset="0"/>
                <a:cs typeface="Times New Roman" pitchFamily="18" charset="0"/>
              </a:rPr>
              <a:t>REPORTS</a:t>
            </a:r>
            <a:endParaRPr lang="en-US" sz="2400" b="1" dirty="0">
              <a:solidFill>
                <a:srgbClr val="00206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2" name="Title 1"/>
          <p:cNvSpPr>
            <a:spLocks noGrp="1"/>
          </p:cNvSpPr>
          <p:nvPr>
            <p:ph type="title"/>
          </p:nvPr>
        </p:nvSpPr>
        <p:spPr>
          <a:xfrm>
            <a:off x="2286000" y="209550"/>
            <a:ext cx="2979600" cy="1200000"/>
          </a:xfrm>
        </p:spPr>
        <p:txBody>
          <a:bodyPr/>
          <a:lstStyle/>
          <a:p>
            <a:r>
              <a:rPr lang="en-US" sz="2400" b="1" dirty="0">
                <a:solidFill>
                  <a:srgbClr val="002060"/>
                </a:solidFill>
                <a:latin typeface="Times New Roman" panose="02020603050405020304" pitchFamily="18" charset="0"/>
                <a:cs typeface="Times New Roman" panose="02020603050405020304" pitchFamily="18" charset="0"/>
              </a:rPr>
              <a:t>DASHBOARDS</a:t>
            </a:r>
            <a:r>
              <a:rPr lang="en-IN" sz="3600" b="1" dirty="0">
                <a:latin typeface="Times New Roman" panose="02020603050405020304" pitchFamily="18" charset="0"/>
                <a:cs typeface="Times New Roman" panose="02020603050405020304" pitchFamily="18" charset="0"/>
              </a:rPr>
              <a:t/>
            </a:r>
            <a:br>
              <a:rPr lang="en-IN" sz="3600" b="1" dirty="0">
                <a:latin typeface="Times New Roman" panose="02020603050405020304" pitchFamily="18" charset="0"/>
                <a:cs typeface="Times New Roman" panose="02020603050405020304" pitchFamily="18" charset="0"/>
              </a:rPr>
            </a:br>
            <a:endParaRPr lang="en-US" dirty="0"/>
          </a:p>
        </p:txBody>
      </p:sp>
      <p:sp>
        <p:nvSpPr>
          <p:cNvPr id="5" name="Rectangle 4"/>
          <p:cNvSpPr/>
          <p:nvPr/>
        </p:nvSpPr>
        <p:spPr>
          <a:xfrm>
            <a:off x="914400" y="1123950"/>
            <a:ext cx="8077200" cy="1569660"/>
          </a:xfrm>
          <a:prstGeom prst="rect">
            <a:avLst/>
          </a:prstGeom>
        </p:spPr>
        <p:txBody>
          <a:bodyPr wrap="square">
            <a:spAutoFit/>
          </a:bodyPr>
          <a:lstStyle/>
          <a:p>
            <a:pPr marL="342900" indent="-342900">
              <a:buFont typeface="Wingdings" pitchFamily="2" charset="2"/>
              <a:buChar char="v"/>
            </a:pPr>
            <a:r>
              <a:rPr lang="en-US" sz="1600" dirty="0">
                <a:latin typeface="Times New Roman" pitchFamily="18" charset="0"/>
                <a:cs typeface="Times New Roman" pitchFamily="18" charset="0"/>
              </a:rPr>
              <a:t>Dashboards in </a:t>
            </a:r>
            <a:r>
              <a:rPr lang="en-US" sz="1600" dirty="0" err="1">
                <a:latin typeface="Times New Roman" pitchFamily="18" charset="0"/>
                <a:cs typeface="Times New Roman" pitchFamily="18" charset="0"/>
              </a:rPr>
              <a:t>Salesforce</a:t>
            </a:r>
            <a:r>
              <a:rPr lang="en-US" sz="1600" dirty="0">
                <a:latin typeface="Times New Roman" pitchFamily="18" charset="0"/>
                <a:cs typeface="Times New Roman" pitchFamily="18" charset="0"/>
              </a:rPr>
              <a:t> are a graphical representation of Reports. It shows data from source reports  as visual components. These components provide snapshots of key metrics and performance  indicators of the organization at a </a:t>
            </a:r>
            <a:r>
              <a:rPr lang="en-US" sz="1600" dirty="0" smtClean="0">
                <a:latin typeface="Times New Roman" pitchFamily="18" charset="0"/>
                <a:cs typeface="Times New Roman" pitchFamily="18" charset="0"/>
              </a:rPr>
              <a:t>glimpse.</a:t>
            </a:r>
          </a:p>
          <a:p>
            <a:pPr marL="285750" indent="-285750">
              <a:buFont typeface="Wingdings" pitchFamily="2" charset="2"/>
              <a:buChar char="v"/>
            </a:pP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Reports can be displayed in the dashboard like: Horizontal  Bar chart, Vertical Bar Chart, Line Chat, Donut Chart, Metric Chart, Stacked Vertical Bar Chart,  Stacked Horizontal Bar Chart, etc.</a:t>
            </a:r>
          </a:p>
        </p:txBody>
      </p:sp>
      <p:sp>
        <p:nvSpPr>
          <p:cNvPr id="6" name="TextBox 5"/>
          <p:cNvSpPr txBox="1"/>
          <p:nvPr/>
        </p:nvSpPr>
        <p:spPr>
          <a:xfrm>
            <a:off x="990600" y="2800350"/>
            <a:ext cx="6781800" cy="1138773"/>
          </a:xfrm>
          <a:prstGeom prst="rect">
            <a:avLst/>
          </a:prstGeom>
          <a:noFill/>
        </p:spPr>
        <p:txBody>
          <a:bodyPr wrap="square" rtlCol="0">
            <a:spAutoFit/>
          </a:bodyPr>
          <a:lstStyle/>
          <a:p>
            <a:r>
              <a:rPr lang="en-US" sz="1800" b="1" dirty="0" smtClean="0">
                <a:latin typeface="Book Antiqua" pitchFamily="18" charset="0"/>
              </a:rPr>
              <a:t>THEY ARE 2 TYPE OF DASHBOARDS</a:t>
            </a:r>
            <a:r>
              <a:rPr lang="en-US" b="1" dirty="0" smtClean="0">
                <a:latin typeface="Book Antiqua" pitchFamily="18" charset="0"/>
              </a:rPr>
              <a:t>:</a:t>
            </a:r>
          </a:p>
          <a:p>
            <a:endParaRPr lang="en-US" b="1" dirty="0" smtClean="0">
              <a:latin typeface="Book Antiqua" pitchFamily="18" charset="0"/>
            </a:endParaRPr>
          </a:p>
          <a:p>
            <a:pPr marL="285750" indent="-285750">
              <a:buFont typeface="Wingdings" pitchFamily="2" charset="2"/>
              <a:buChar char="v"/>
            </a:pPr>
            <a:r>
              <a:rPr lang="en-US" sz="1800" b="1" dirty="0" smtClean="0">
                <a:latin typeface="Book Antiqua" pitchFamily="18" charset="0"/>
              </a:rPr>
              <a:t> </a:t>
            </a:r>
            <a:r>
              <a:rPr lang="en-US" sz="1800" dirty="0" smtClean="0">
                <a:latin typeface="Times New Roman" pitchFamily="18" charset="0"/>
                <a:cs typeface="Times New Roman" pitchFamily="18" charset="0"/>
              </a:rPr>
              <a:t>Creation of Dashboard</a:t>
            </a:r>
          </a:p>
          <a:p>
            <a:pPr marL="285750" indent="-285750">
              <a:buFont typeface="Wingdings" pitchFamily="2" charset="2"/>
              <a:buChar char="v"/>
            </a:pPr>
            <a:r>
              <a:rPr lang="en-US" sz="1800" dirty="0">
                <a:latin typeface="Times New Roman" pitchFamily="18" charset="0"/>
                <a:cs typeface="Times New Roman" pitchFamily="18" charset="0"/>
              </a:rPr>
              <a:t> </a:t>
            </a:r>
            <a:r>
              <a:rPr lang="en-US" sz="1800" dirty="0" smtClean="0">
                <a:latin typeface="Times New Roman" pitchFamily="18" charset="0"/>
                <a:cs typeface="Times New Roman" pitchFamily="18" charset="0"/>
              </a:rPr>
              <a:t>View Dashboards</a:t>
            </a:r>
            <a:endParaRPr lang="en-US" sz="1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4" name="Rectangle 3"/>
          <p:cNvSpPr/>
          <p:nvPr/>
        </p:nvSpPr>
        <p:spPr>
          <a:xfrm>
            <a:off x="3115190" y="438150"/>
            <a:ext cx="1124026" cy="523220"/>
          </a:xfrm>
          <a:prstGeom prst="rect">
            <a:avLst/>
          </a:prstGeom>
        </p:spPr>
        <p:txBody>
          <a:bodyPr wrap="none">
            <a:spAutoFit/>
          </a:bodyPr>
          <a:lstStyle/>
          <a:p>
            <a:r>
              <a:rPr lang="en-US" sz="2800" dirty="0">
                <a:solidFill>
                  <a:srgbClr val="002060"/>
                </a:solidFill>
                <a:latin typeface="Times New Roman" pitchFamily="18" charset="0"/>
                <a:cs typeface="Times New Roman" pitchFamily="18" charset="0"/>
              </a:rPr>
              <a:t>APEX</a:t>
            </a:r>
          </a:p>
        </p:txBody>
      </p:sp>
      <p:sp>
        <p:nvSpPr>
          <p:cNvPr id="5" name="Rectangle 4"/>
          <p:cNvSpPr/>
          <p:nvPr/>
        </p:nvSpPr>
        <p:spPr>
          <a:xfrm>
            <a:off x="762000" y="1200150"/>
            <a:ext cx="7239000" cy="2554545"/>
          </a:xfrm>
          <a:prstGeom prst="rect">
            <a:avLst/>
          </a:prstGeom>
        </p:spPr>
        <p:txBody>
          <a:bodyPr wrap="square">
            <a:spAutoFit/>
          </a:bodyPr>
          <a:lstStyle/>
          <a:p>
            <a:r>
              <a:rPr lang="en-US" sz="2000" dirty="0">
                <a:latin typeface="Times New Roman" pitchFamily="18" charset="0"/>
                <a:cs typeface="Times New Roman" pitchFamily="18" charset="0"/>
              </a:rPr>
              <a:t>Apex is a coding language of </a:t>
            </a:r>
            <a:r>
              <a:rPr lang="en-US" sz="2000" dirty="0" err="1">
                <a:latin typeface="Times New Roman" pitchFamily="18" charset="0"/>
                <a:cs typeface="Times New Roman" pitchFamily="18" charset="0"/>
              </a:rPr>
              <a:t>Salesforce</a:t>
            </a:r>
            <a:r>
              <a:rPr lang="en-US" sz="2000" dirty="0">
                <a:latin typeface="Times New Roman" pitchFamily="18" charset="0"/>
                <a:cs typeface="Times New Roman" pitchFamily="18" charset="0"/>
              </a:rPr>
              <a:t>. It can be invoked or started using triggers. </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A </a:t>
            </a:r>
            <a:r>
              <a:rPr lang="en-US" sz="2000" dirty="0">
                <a:latin typeface="Times New Roman" pitchFamily="18" charset="0"/>
                <a:cs typeface="Times New Roman" pitchFamily="18" charset="0"/>
              </a:rPr>
              <a:t>trigger is a set of  Apex code that runs before or after data manipulation language (DML) events</a:t>
            </a:r>
            <a:r>
              <a:rPr lang="en-US" sz="2000" dirty="0" smtClean="0">
                <a:latin typeface="Times New Roman" pitchFamily="18" charset="0"/>
                <a:cs typeface="Times New Roman" pitchFamily="18" charset="0"/>
              </a:rPr>
              <a:t>.</a:t>
            </a:r>
          </a:p>
          <a:p>
            <a:endParaRPr lang="en-US" sz="2000" dirty="0">
              <a:latin typeface="Times New Roman" pitchFamily="18" charset="0"/>
              <a:cs typeface="Times New Roman" pitchFamily="18" charset="0"/>
            </a:endParaRPr>
          </a:p>
          <a:p>
            <a:r>
              <a:rPr lang="en-US" sz="2000" b="1" dirty="0" smtClean="0">
                <a:latin typeface="Book Antiqua" pitchFamily="18" charset="0"/>
                <a:cs typeface="Times New Roman" pitchFamily="18" charset="0"/>
              </a:rPr>
              <a:t>They are 2 type Apex Triggers </a:t>
            </a:r>
            <a:r>
              <a:rPr lang="en-US" sz="2000" dirty="0" smtClean="0">
                <a:latin typeface="Book Antiqua" pitchFamily="18" charset="0"/>
                <a:cs typeface="Times New Roman" pitchFamily="18" charset="0"/>
              </a:rPr>
              <a:t>:</a:t>
            </a:r>
          </a:p>
          <a:p>
            <a:pPr marL="342900" indent="-342900">
              <a:buFont typeface="Wingdings" pitchFamily="2" charset="2"/>
              <a:buChar char="v"/>
            </a:pPr>
            <a:r>
              <a:rPr lang="en-US" sz="2000" b="1" dirty="0">
                <a:latin typeface="Book Antiqua" pitchFamily="18" charset="0"/>
                <a:cs typeface="Times New Roman" pitchFamily="18" charset="0"/>
              </a:rPr>
              <a:t> </a:t>
            </a:r>
            <a:r>
              <a:rPr lang="en-US" sz="2000" b="1" dirty="0" smtClean="0">
                <a:latin typeface="Book Antiqua" pitchFamily="18" charset="0"/>
                <a:cs typeface="Times New Roman" pitchFamily="18" charset="0"/>
              </a:rPr>
              <a:t> </a:t>
            </a:r>
            <a:r>
              <a:rPr lang="en-US" sz="2000" dirty="0" smtClean="0">
                <a:latin typeface="Times New Roman" pitchFamily="18" charset="0"/>
                <a:cs typeface="Times New Roman" pitchFamily="18" charset="0"/>
              </a:rPr>
              <a:t> Before Triggers</a:t>
            </a:r>
          </a:p>
          <a:p>
            <a:pPr marL="342900" indent="-342900">
              <a:buFont typeface="Wingdings" pitchFamily="2" charset="2"/>
              <a:buChar char="v"/>
            </a:pPr>
            <a:r>
              <a:rPr lang="en-US" sz="2000" b="1" dirty="0">
                <a:latin typeface="Times New Roman" pitchFamily="18" charset="0"/>
                <a:cs typeface="Times New Roman" pitchFamily="18" charset="0"/>
              </a:rPr>
              <a:t> </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After Triggers</a:t>
            </a:r>
            <a:endParaRPr lang="en-US" sz="2000" b="1" dirty="0">
              <a:latin typeface="Book Antiqua"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10" name="Google Shape;905;p72"/>
          <p:cNvPicPr preferRelativeResize="0"/>
          <p:nvPr/>
        </p:nvPicPr>
        <p:blipFill rotWithShape="1">
          <a:blip r:embed="rId3">
            <a:alphaModFix/>
          </a:blip>
          <a:srcRect l="-14676" t="-15021" r="-13167" b="-18739"/>
          <a:stretch/>
        </p:blipFill>
        <p:spPr>
          <a:xfrm>
            <a:off x="7924800" y="3798794"/>
            <a:ext cx="1473074" cy="1592256"/>
          </a:xfrm>
          <a:prstGeom prst="rect">
            <a:avLst/>
          </a:prstGeom>
          <a:noFill/>
          <a:ln>
            <a:noFill/>
          </a:ln>
        </p:spPr>
      </p:pic>
      <p:pic>
        <p:nvPicPr>
          <p:cNvPr id="11" name="Google Shape;905;p72"/>
          <p:cNvPicPr preferRelativeResize="0"/>
          <p:nvPr/>
        </p:nvPicPr>
        <p:blipFill rotWithShape="1">
          <a:blip r:embed="rId3">
            <a:alphaModFix/>
          </a:blip>
          <a:srcRect l="-14676" t="-15021" r="-13167" b="-18739"/>
          <a:stretch/>
        </p:blipFill>
        <p:spPr>
          <a:xfrm rot="4565563">
            <a:off x="-722909" y="3839826"/>
            <a:ext cx="1826818" cy="1510191"/>
          </a:xfrm>
          <a:prstGeom prst="rect">
            <a:avLst/>
          </a:prstGeom>
          <a:noFill/>
          <a:ln>
            <a:noFill/>
          </a:ln>
        </p:spPr>
      </p:pic>
      <p:sp>
        <p:nvSpPr>
          <p:cNvPr id="4" name="Rectangle 3"/>
          <p:cNvSpPr/>
          <p:nvPr/>
        </p:nvSpPr>
        <p:spPr>
          <a:xfrm>
            <a:off x="609600" y="1276350"/>
            <a:ext cx="7620000" cy="2585323"/>
          </a:xfrm>
          <a:prstGeom prst="rect">
            <a:avLst/>
          </a:prstGeom>
        </p:spPr>
        <p:txBody>
          <a:bodyPr wrap="square">
            <a:spAutoFit/>
          </a:bodyPr>
          <a:lstStyle/>
          <a:p>
            <a:r>
              <a:rPr lang="en-US" sz="2400" dirty="0">
                <a:latin typeface="Book Antiqua" pitchFamily="18" charset="0"/>
              </a:rPr>
              <a:t>Before </a:t>
            </a:r>
            <a:r>
              <a:rPr lang="en-US" sz="2400" dirty="0" smtClean="0">
                <a:latin typeface="Book Antiqua" pitchFamily="18" charset="0"/>
              </a:rPr>
              <a:t>triggers</a:t>
            </a:r>
            <a:r>
              <a:rPr lang="en-US" dirty="0"/>
              <a:t>:</a:t>
            </a:r>
            <a:endParaRPr lang="en-US" dirty="0" smtClean="0"/>
          </a:p>
          <a:p>
            <a:pPr marL="285750" indent="-285750">
              <a:buFont typeface="Wingdings" pitchFamily="2" charset="2"/>
              <a:buChar char="v"/>
            </a:pPr>
            <a:r>
              <a:rPr lang="en-US" sz="1800" dirty="0" smtClean="0"/>
              <a:t>       </a:t>
            </a:r>
            <a:r>
              <a:rPr lang="en-US" sz="1800" dirty="0" smtClean="0">
                <a:latin typeface="Times New Roman" pitchFamily="18" charset="0"/>
                <a:cs typeface="Times New Roman" pitchFamily="18" charset="0"/>
              </a:rPr>
              <a:t>These </a:t>
            </a:r>
            <a:r>
              <a:rPr lang="en-US" sz="1800" dirty="0">
                <a:latin typeface="Times New Roman" pitchFamily="18" charset="0"/>
                <a:cs typeface="Times New Roman" pitchFamily="18" charset="0"/>
              </a:rPr>
              <a:t>are helpful in cases that require a validation process before accepting a change. </a:t>
            </a:r>
            <a:endParaRPr lang="en-US" sz="1800" dirty="0" smtClean="0">
              <a:latin typeface="Times New Roman" pitchFamily="18" charset="0"/>
              <a:cs typeface="Times New Roman" pitchFamily="18" charset="0"/>
            </a:endParaRPr>
          </a:p>
          <a:p>
            <a:pPr marL="285750" indent="-285750">
              <a:buFont typeface="Wingdings" pitchFamily="2" charset="2"/>
              <a:buChar char="v"/>
            </a:pPr>
            <a:r>
              <a:rPr lang="en-US" sz="1800" dirty="0">
                <a:latin typeface="Times New Roman" pitchFamily="18" charset="0"/>
                <a:cs typeface="Times New Roman" pitchFamily="18" charset="0"/>
              </a:rPr>
              <a:t> </a:t>
            </a:r>
            <a:r>
              <a:rPr lang="en-US" sz="1800" dirty="0" smtClean="0">
                <a:latin typeface="Times New Roman" pitchFamily="18" charset="0"/>
                <a:cs typeface="Times New Roman" pitchFamily="18" charset="0"/>
              </a:rPr>
              <a:t>    They </a:t>
            </a:r>
            <a:r>
              <a:rPr lang="en-US" sz="1800" dirty="0">
                <a:latin typeface="Times New Roman" pitchFamily="18" charset="0"/>
                <a:cs typeface="Times New Roman" pitchFamily="18" charset="0"/>
              </a:rPr>
              <a:t>run before  any database changes</a:t>
            </a:r>
            <a:r>
              <a:rPr lang="en-US" dirty="0" smtClean="0"/>
              <a:t>.</a:t>
            </a:r>
          </a:p>
          <a:p>
            <a:r>
              <a:rPr lang="en-US" dirty="0" smtClean="0"/>
              <a:t> </a:t>
            </a:r>
            <a:r>
              <a:rPr lang="en-US" sz="2400" dirty="0">
                <a:latin typeface="Book Antiqua" pitchFamily="18" charset="0"/>
                <a:cs typeface="Times New Roman" pitchFamily="18" charset="0"/>
              </a:rPr>
              <a:t>After </a:t>
            </a:r>
            <a:r>
              <a:rPr lang="en-US" sz="2400" dirty="0" smtClean="0">
                <a:latin typeface="Book Antiqua" pitchFamily="18" charset="0"/>
                <a:cs typeface="Times New Roman" pitchFamily="18" charset="0"/>
              </a:rPr>
              <a:t>triggers:</a:t>
            </a:r>
            <a:endParaRPr lang="en-US" dirty="0" smtClean="0"/>
          </a:p>
          <a:p>
            <a:pPr marL="285750" indent="-285750">
              <a:buFont typeface="Wingdings" pitchFamily="2" charset="2"/>
              <a:buChar char="v"/>
            </a:pPr>
            <a:r>
              <a:rPr lang="en-US" sz="1800" dirty="0" smtClean="0"/>
              <a:t> </a:t>
            </a:r>
            <a:r>
              <a:rPr lang="en-US" sz="1800" dirty="0" smtClean="0">
                <a:latin typeface="Times New Roman" pitchFamily="18" charset="0"/>
                <a:cs typeface="Times New Roman" pitchFamily="18" charset="0"/>
              </a:rPr>
              <a:t>These </a:t>
            </a:r>
            <a:r>
              <a:rPr lang="en-US" sz="1800" dirty="0">
                <a:latin typeface="Times New Roman" pitchFamily="18" charset="0"/>
                <a:cs typeface="Times New Roman" pitchFamily="18" charset="0"/>
              </a:rPr>
              <a:t>are helpful in cases where you need to modify your database records and when the necessary value is  stored in other records. </a:t>
            </a:r>
            <a:endParaRPr lang="en-US" sz="1800" dirty="0" smtClean="0">
              <a:latin typeface="Times New Roman" pitchFamily="18" charset="0"/>
              <a:cs typeface="Times New Roman" pitchFamily="18" charset="0"/>
            </a:endParaRPr>
          </a:p>
          <a:p>
            <a:pPr marL="285750" indent="-285750">
              <a:buFont typeface="Wingdings" pitchFamily="2" charset="2"/>
              <a:buChar char="v"/>
            </a:pPr>
            <a:r>
              <a:rPr lang="en-US" sz="1800" dirty="0" smtClean="0">
                <a:latin typeface="Times New Roman" pitchFamily="18" charset="0"/>
                <a:cs typeface="Times New Roman" pitchFamily="18" charset="0"/>
              </a:rPr>
              <a:t>  They </a:t>
            </a:r>
            <a:r>
              <a:rPr lang="en-US" sz="1800" dirty="0">
                <a:latin typeface="Times New Roman" pitchFamily="18" charset="0"/>
                <a:cs typeface="Times New Roman" pitchFamily="18" charset="0"/>
              </a:rPr>
              <a:t>run after any database changes.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8"/>
          <p:cNvSpPr txBox="1">
            <a:spLocks noGrp="1"/>
          </p:cNvSpPr>
          <p:nvPr>
            <p:ph type="title"/>
          </p:nvPr>
        </p:nvSpPr>
        <p:spPr>
          <a:xfrm>
            <a:off x="884250" y="1494625"/>
            <a:ext cx="7375500" cy="13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THANK YOU</a:t>
            </a:r>
            <a:endParaRPr dirty="0"/>
          </a:p>
        </p:txBody>
      </p:sp>
      <p:pic>
        <p:nvPicPr>
          <p:cNvPr id="440" name="Google Shape;440;p48"/>
          <p:cNvPicPr preferRelativeResize="0"/>
          <p:nvPr/>
        </p:nvPicPr>
        <p:blipFill rotWithShape="1">
          <a:blip r:embed="rId3">
            <a:alphaModFix/>
          </a:blip>
          <a:srcRect l="26051" t="-10087" r="-12028" b="60640"/>
          <a:stretch/>
        </p:blipFill>
        <p:spPr>
          <a:xfrm rot="10800000">
            <a:off x="7101367" y="-1"/>
            <a:ext cx="2042633" cy="1218082"/>
          </a:xfrm>
          <a:prstGeom prst="rect">
            <a:avLst/>
          </a:prstGeom>
          <a:noFill/>
          <a:ln>
            <a:noFill/>
          </a:ln>
        </p:spPr>
      </p:pic>
      <p:pic>
        <p:nvPicPr>
          <p:cNvPr id="441" name="Google Shape;441;p48"/>
          <p:cNvPicPr preferRelativeResize="0"/>
          <p:nvPr/>
        </p:nvPicPr>
        <p:blipFill rotWithShape="1">
          <a:blip r:embed="rId4">
            <a:alphaModFix/>
          </a:blip>
          <a:srcRect t="80553"/>
          <a:stretch/>
        </p:blipFill>
        <p:spPr>
          <a:xfrm>
            <a:off x="76200" y="3958349"/>
            <a:ext cx="9144003" cy="11851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childTnLst>
                                    <p:animEffect transition="out" filter="wipe(down)">
                                      <p:cBhvr>
                                        <p:cTn id="6" dur="180" accel="50000">
                                          <p:stCondLst>
                                            <p:cond delay="1820"/>
                                          </p:stCondLst>
                                        </p:cTn>
                                        <p:tgtEl>
                                          <p:spTgt spid="439"/>
                                        </p:tgtEl>
                                      </p:cBhvr>
                                    </p:animEffect>
                                    <p:anim calcmode="lin" valueType="num">
                                      <p:cBhvr>
                                        <p:cTn id="7" dur="1822" tmFilter="0,0; 0.14,0.31; 0.43,0.73; 0.71,0.91; 1.0,1.0">
                                          <p:stCondLst>
                                            <p:cond delay="0"/>
                                          </p:stCondLst>
                                        </p:cTn>
                                        <p:tgtEl>
                                          <p:spTgt spid="439"/>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439"/>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439"/>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439"/>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439"/>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439"/>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439"/>
                                        </p:tgtEl>
                                        <p:attrNameLst>
                                          <p:attrName>ppt_y</p:attrName>
                                        </p:attrNameLst>
                                      </p:cBhvr>
                                      <p:tavLst>
                                        <p:tav tm="0">
                                          <p:val>
                                            <p:strVal val="ppt_y"/>
                                          </p:val>
                                        </p:tav>
                                        <p:tav tm="100000">
                                          <p:val>
                                            <p:strVal val="ppt_y+ppt_h"/>
                                          </p:val>
                                        </p:tav>
                                      </p:tavLst>
                                    </p:anim>
                                    <p:animScale>
                                      <p:cBhvr>
                                        <p:cTn id="14" dur="26">
                                          <p:stCondLst>
                                            <p:cond delay="620"/>
                                          </p:stCondLst>
                                        </p:cTn>
                                        <p:tgtEl>
                                          <p:spTgt spid="439"/>
                                        </p:tgtEl>
                                      </p:cBhvr>
                                      <p:to x="100000" y="60000"/>
                                    </p:animScale>
                                    <p:animScale>
                                      <p:cBhvr>
                                        <p:cTn id="15" dur="166" decel="50000">
                                          <p:stCondLst>
                                            <p:cond delay="646"/>
                                          </p:stCondLst>
                                        </p:cTn>
                                        <p:tgtEl>
                                          <p:spTgt spid="439"/>
                                        </p:tgtEl>
                                      </p:cBhvr>
                                      <p:to x="100000" y="100000"/>
                                    </p:animScale>
                                    <p:animScale>
                                      <p:cBhvr>
                                        <p:cTn id="16" dur="26">
                                          <p:stCondLst>
                                            <p:cond delay="1312"/>
                                          </p:stCondLst>
                                        </p:cTn>
                                        <p:tgtEl>
                                          <p:spTgt spid="439"/>
                                        </p:tgtEl>
                                      </p:cBhvr>
                                      <p:to x="100000" y="80000"/>
                                    </p:animScale>
                                    <p:animScale>
                                      <p:cBhvr>
                                        <p:cTn id="17" dur="166" decel="50000">
                                          <p:stCondLst>
                                            <p:cond delay="1338"/>
                                          </p:stCondLst>
                                        </p:cTn>
                                        <p:tgtEl>
                                          <p:spTgt spid="439"/>
                                        </p:tgtEl>
                                      </p:cBhvr>
                                      <p:to x="100000" y="100000"/>
                                    </p:animScale>
                                    <p:animScale>
                                      <p:cBhvr>
                                        <p:cTn id="18" dur="26">
                                          <p:stCondLst>
                                            <p:cond delay="1642"/>
                                          </p:stCondLst>
                                        </p:cTn>
                                        <p:tgtEl>
                                          <p:spTgt spid="439"/>
                                        </p:tgtEl>
                                      </p:cBhvr>
                                      <p:to x="100000" y="90000"/>
                                    </p:animScale>
                                    <p:animScale>
                                      <p:cBhvr>
                                        <p:cTn id="19" dur="166" decel="50000">
                                          <p:stCondLst>
                                            <p:cond delay="1668"/>
                                          </p:stCondLst>
                                        </p:cTn>
                                        <p:tgtEl>
                                          <p:spTgt spid="439"/>
                                        </p:tgtEl>
                                      </p:cBhvr>
                                      <p:to x="100000" y="100000"/>
                                    </p:animScale>
                                    <p:animScale>
                                      <p:cBhvr>
                                        <p:cTn id="20" dur="26">
                                          <p:stCondLst>
                                            <p:cond delay="1808"/>
                                          </p:stCondLst>
                                        </p:cTn>
                                        <p:tgtEl>
                                          <p:spTgt spid="439"/>
                                        </p:tgtEl>
                                      </p:cBhvr>
                                      <p:to x="100000" y="95000"/>
                                    </p:animScale>
                                    <p:animScale>
                                      <p:cBhvr>
                                        <p:cTn id="21" dur="166" decel="50000">
                                          <p:stCondLst>
                                            <p:cond delay="1834"/>
                                          </p:stCondLst>
                                        </p:cTn>
                                        <p:tgtEl>
                                          <p:spTgt spid="439"/>
                                        </p:tgtEl>
                                      </p:cBhvr>
                                      <p:to x="100000" y="100000"/>
                                    </p:animScale>
                                    <p:set>
                                      <p:cBhvr>
                                        <p:cTn id="22" dur="1" fill="hold">
                                          <p:stCondLst>
                                            <p:cond delay="1999"/>
                                          </p:stCondLst>
                                        </p:cTn>
                                        <p:tgtEl>
                                          <p:spTgt spid="4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55639" y="438150"/>
            <a:ext cx="4553607"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WHAT </a:t>
            </a:r>
            <a:r>
              <a:rPr lang="en-US" sz="2400" b="1" dirty="0">
                <a:solidFill>
                  <a:srgbClr val="002060"/>
                </a:solidFill>
                <a:latin typeface="Times New Roman" panose="02020603050405020304" pitchFamily="18" charset="0"/>
                <a:cs typeface="Times New Roman" panose="02020603050405020304" pitchFamily="18" charset="0"/>
              </a:rPr>
              <a:t>IS </a:t>
            </a:r>
            <a:r>
              <a:rPr lang="en-US" sz="2400" b="1" dirty="0" smtClean="0">
                <a:solidFill>
                  <a:srgbClr val="002060"/>
                </a:solidFill>
                <a:latin typeface="Times New Roman" panose="02020603050405020304" pitchFamily="18" charset="0"/>
                <a:cs typeface="Times New Roman" panose="02020603050405020304" pitchFamily="18" charset="0"/>
              </a:rPr>
              <a:t>SALESFORCE ?</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136168" y="1503461"/>
            <a:ext cx="6400800" cy="307777"/>
          </a:xfrm>
          <a:prstGeom prst="rect">
            <a:avLst/>
          </a:prstGeom>
          <a:noFill/>
        </p:spPr>
        <p:txBody>
          <a:bodyPr wrap="square" rtlCol="0">
            <a:spAutoFit/>
          </a:bodyPr>
          <a:lstStyle/>
          <a:p>
            <a:endParaRPr lang="en-US" dirty="0"/>
          </a:p>
        </p:txBody>
      </p:sp>
      <p:sp>
        <p:nvSpPr>
          <p:cNvPr id="4" name="TextBox 3"/>
          <p:cNvSpPr txBox="1"/>
          <p:nvPr/>
        </p:nvSpPr>
        <p:spPr>
          <a:xfrm>
            <a:off x="1155612" y="1428750"/>
            <a:ext cx="6705600" cy="2585323"/>
          </a:xfrm>
          <a:prstGeom prst="rect">
            <a:avLst/>
          </a:prstGeom>
          <a:noFill/>
        </p:spPr>
        <p:txBody>
          <a:bodyPr wrap="square" rtlCol="0">
            <a:spAutoFit/>
          </a:bodyPr>
          <a:lstStyle/>
          <a:p>
            <a:pPr marL="285750" indent="-285750">
              <a:buFont typeface="Wingdings" pitchFamily="2" charset="2"/>
              <a:buChar char="v"/>
            </a:pPr>
            <a:r>
              <a:rPr lang="en-US" sz="1800" dirty="0" err="1">
                <a:latin typeface="Times New Roman" pitchFamily="18" charset="0"/>
                <a:cs typeface="Times New Roman" pitchFamily="18" charset="0"/>
              </a:rPr>
              <a:t>Salesforc</a:t>
            </a:r>
            <a:r>
              <a:rPr lang="en-US" sz="1800" dirty="0" err="1" smtClean="0">
                <a:latin typeface="Times New Roman" pitchFamily="18" charset="0"/>
                <a:cs typeface="Times New Roman" pitchFamily="18" charset="0"/>
              </a:rPr>
              <a:t>e</a:t>
            </a:r>
            <a:r>
              <a:rPr lang="en-US" sz="1800" dirty="0" smtClean="0">
                <a:latin typeface="Times New Roman" pitchFamily="18" charset="0"/>
                <a:cs typeface="Times New Roman" pitchFamily="18" charset="0"/>
              </a:rPr>
              <a:t> is </a:t>
            </a:r>
            <a:r>
              <a:rPr lang="en-US" sz="1800" dirty="0">
                <a:latin typeface="Times New Roman" pitchFamily="18" charset="0"/>
                <a:cs typeface="Times New Roman" pitchFamily="18" charset="0"/>
              </a:rPr>
              <a:t>a leading cloud-based CRM platform, offering tools for sales, service, and marketing, empowering organizations with customer-centric solutions</a:t>
            </a:r>
            <a:r>
              <a:rPr lang="en-US" sz="1800" dirty="0" smtClean="0">
                <a:latin typeface="Times New Roman" pitchFamily="18" charset="0"/>
                <a:cs typeface="Times New Roman" pitchFamily="18" charset="0"/>
              </a:rPr>
              <a:t>.</a:t>
            </a:r>
          </a:p>
          <a:p>
            <a:pPr marL="285750" indent="-285750">
              <a:buFont typeface="Wingdings" pitchFamily="2" charset="2"/>
              <a:buChar char="v"/>
            </a:pPr>
            <a:r>
              <a:rPr lang="en-US" sz="1800" dirty="0" smtClean="0">
                <a:latin typeface="Times New Roman" pitchFamily="18" charset="0"/>
                <a:cs typeface="Times New Roman" pitchFamily="18" charset="0"/>
              </a:rPr>
              <a:t>It </a:t>
            </a:r>
            <a:r>
              <a:rPr lang="en-US" sz="1800" dirty="0">
                <a:latin typeface="Times New Roman" pitchFamily="18" charset="0"/>
                <a:cs typeface="Times New Roman" pitchFamily="18" charset="0"/>
              </a:rPr>
              <a:t>provides scalable and customizable CRM software, streamlining customer data management, automating tasks, and driving business </a:t>
            </a:r>
            <a:r>
              <a:rPr lang="en-US" sz="1800" dirty="0" smtClean="0">
                <a:latin typeface="Times New Roman" pitchFamily="18" charset="0"/>
                <a:cs typeface="Times New Roman" pitchFamily="18" charset="0"/>
              </a:rPr>
              <a:t>growth . </a:t>
            </a:r>
          </a:p>
          <a:p>
            <a:pPr marL="285750" indent="-285750">
              <a:buFont typeface="Wingdings" pitchFamily="2" charset="2"/>
              <a:buChar char="v"/>
            </a:pPr>
            <a:r>
              <a:rPr lang="en-US" sz="1800" dirty="0" err="1" smtClean="0">
                <a:latin typeface="Times New Roman" pitchFamily="18" charset="0"/>
                <a:cs typeface="Times New Roman" pitchFamily="18" charset="0"/>
              </a:rPr>
              <a:t>Salesforce</a:t>
            </a:r>
            <a:r>
              <a:rPr lang="en-US" sz="1800" dirty="0" smtClean="0">
                <a:latin typeface="Times New Roman" pitchFamily="18" charset="0"/>
                <a:cs typeface="Times New Roman" pitchFamily="18" charset="0"/>
              </a:rPr>
              <a:t>’ s cloud </a:t>
            </a:r>
            <a:r>
              <a:rPr lang="en-US" sz="1800" dirty="0">
                <a:latin typeface="Times New Roman" pitchFamily="18" charset="0"/>
                <a:cs typeface="Times New Roman" pitchFamily="18" charset="0"/>
              </a:rPr>
              <a:t>architecture allows real-time data access, fostering collaboration, insights, and productivity across various industries and business sizes.</a:t>
            </a:r>
          </a:p>
        </p:txBody>
      </p:sp>
    </p:spTree>
    <p:extLst>
      <p:ext uri="{BB962C8B-B14F-4D97-AF65-F5344CB8AC3E}">
        <p14:creationId xmlns:p14="http://schemas.microsoft.com/office/powerpoint/2010/main" val="33045422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grpSp>
        <p:nvGrpSpPr>
          <p:cNvPr id="317" name="Google Shape;317;p40"/>
          <p:cNvGrpSpPr/>
          <p:nvPr/>
        </p:nvGrpSpPr>
        <p:grpSpPr>
          <a:xfrm>
            <a:off x="8864" y="2688196"/>
            <a:ext cx="8982734" cy="2471921"/>
            <a:chOff x="161266" y="2705868"/>
            <a:chExt cx="8982734" cy="2471921"/>
          </a:xfrm>
        </p:grpSpPr>
        <p:grpSp>
          <p:nvGrpSpPr>
            <p:cNvPr id="318" name="Google Shape;318;p40"/>
            <p:cNvGrpSpPr/>
            <p:nvPr/>
          </p:nvGrpSpPr>
          <p:grpSpPr>
            <a:xfrm flipH="1">
              <a:off x="5387545" y="2705868"/>
              <a:ext cx="3756455" cy="2437589"/>
              <a:chOff x="0" y="1434400"/>
              <a:chExt cx="5720200" cy="3711876"/>
            </a:xfrm>
          </p:grpSpPr>
          <p:pic>
            <p:nvPicPr>
              <p:cNvPr id="319" name="Google Shape;319;p40"/>
              <p:cNvPicPr preferRelativeResize="0"/>
              <p:nvPr/>
            </p:nvPicPr>
            <p:blipFill rotWithShape="1">
              <a:blip r:embed="rId3">
                <a:alphaModFix/>
              </a:blip>
              <a:srcRect l="-9430" r="59560"/>
              <a:stretch/>
            </p:blipFill>
            <p:spPr>
              <a:xfrm rot="5400000">
                <a:off x="4505888" y="3918789"/>
                <a:ext cx="990600" cy="1438025"/>
              </a:xfrm>
              <a:prstGeom prst="rect">
                <a:avLst/>
              </a:prstGeom>
              <a:noFill/>
              <a:ln>
                <a:noFill/>
              </a:ln>
            </p:spPr>
          </p:pic>
          <p:pic>
            <p:nvPicPr>
              <p:cNvPr id="320" name="Google Shape;320;p40"/>
              <p:cNvPicPr preferRelativeResize="0"/>
              <p:nvPr/>
            </p:nvPicPr>
            <p:blipFill rotWithShape="1">
              <a:blip r:embed="rId4">
                <a:alphaModFix/>
              </a:blip>
              <a:srcRect l="14022" t="-1943" b="52497"/>
              <a:stretch/>
            </p:blipFill>
            <p:spPr>
              <a:xfrm>
                <a:off x="0" y="3291425"/>
                <a:ext cx="3110451" cy="1854851"/>
              </a:xfrm>
              <a:prstGeom prst="rect">
                <a:avLst/>
              </a:prstGeom>
              <a:noFill/>
              <a:ln>
                <a:noFill/>
              </a:ln>
            </p:spPr>
          </p:pic>
          <p:pic>
            <p:nvPicPr>
              <p:cNvPr id="321" name="Google Shape;321;p40"/>
              <p:cNvPicPr preferRelativeResize="0"/>
              <p:nvPr/>
            </p:nvPicPr>
            <p:blipFill rotWithShape="1">
              <a:blip r:embed="rId5">
                <a:alphaModFix/>
              </a:blip>
              <a:srcRect l="52876" t="-19091" r="-4940" b="-7426"/>
              <a:stretch/>
            </p:blipFill>
            <p:spPr>
              <a:xfrm>
                <a:off x="6" y="1434400"/>
                <a:ext cx="713225" cy="3169599"/>
              </a:xfrm>
              <a:prstGeom prst="rect">
                <a:avLst/>
              </a:prstGeom>
              <a:noFill/>
              <a:ln>
                <a:noFill/>
              </a:ln>
            </p:spPr>
          </p:pic>
          <p:pic>
            <p:nvPicPr>
              <p:cNvPr id="322" name="Google Shape;322;p40"/>
              <p:cNvPicPr preferRelativeResize="0"/>
              <p:nvPr/>
            </p:nvPicPr>
            <p:blipFill rotWithShape="1">
              <a:blip r:embed="rId6">
                <a:alphaModFix/>
              </a:blip>
              <a:srcRect l="6973" t="11846" r="64005" b="35874"/>
              <a:stretch/>
            </p:blipFill>
            <p:spPr>
              <a:xfrm>
                <a:off x="2585825" y="3338800"/>
                <a:ext cx="1780977" cy="1804700"/>
              </a:xfrm>
              <a:prstGeom prst="rect">
                <a:avLst/>
              </a:prstGeom>
              <a:noFill/>
              <a:ln>
                <a:noFill/>
              </a:ln>
            </p:spPr>
          </p:pic>
        </p:grpSp>
        <p:pic>
          <p:nvPicPr>
            <p:cNvPr id="323" name="Google Shape;323;p40"/>
            <p:cNvPicPr preferRelativeResize="0"/>
            <p:nvPr/>
          </p:nvPicPr>
          <p:blipFill rotWithShape="1">
            <a:blip r:embed="rId7">
              <a:alphaModFix/>
            </a:blip>
            <a:srcRect l="23173" t="-7907" r="-11085" b="-3463"/>
            <a:stretch/>
          </p:blipFill>
          <p:spPr>
            <a:xfrm rot="5">
              <a:off x="161266" y="3181942"/>
              <a:ext cx="1524951" cy="1995847"/>
            </a:xfrm>
            <a:prstGeom prst="rect">
              <a:avLst/>
            </a:prstGeom>
            <a:noFill/>
            <a:ln>
              <a:noFill/>
            </a:ln>
          </p:spPr>
        </p:pic>
      </p:grpSp>
      <p:sp>
        <p:nvSpPr>
          <p:cNvPr id="2" name="TextBox 1"/>
          <p:cNvSpPr txBox="1"/>
          <p:nvPr/>
        </p:nvSpPr>
        <p:spPr>
          <a:xfrm>
            <a:off x="76200" y="361950"/>
            <a:ext cx="9448799" cy="461665"/>
          </a:xfrm>
          <a:prstGeom prst="rect">
            <a:avLst/>
          </a:prstGeom>
          <a:noFill/>
        </p:spPr>
        <p:txBody>
          <a:bodyPr wrap="square" rtlCol="0">
            <a:spAutoFit/>
          </a:bodyPr>
          <a:lstStyle/>
          <a:p>
            <a:r>
              <a:rPr lang="en-US" sz="2400" b="1" dirty="0" smtClean="0">
                <a:solidFill>
                  <a:srgbClr val="002060"/>
                </a:solidFill>
                <a:latin typeface="Times New Roman" pitchFamily="18" charset="0"/>
                <a:cs typeface="Times New Roman" pitchFamily="18" charset="0"/>
              </a:rPr>
              <a:t>CRM APPLICATION THAT HELPS TO BOOK A VISA SLOT</a:t>
            </a:r>
            <a:endParaRPr lang="en-US" sz="2400" b="1" dirty="0">
              <a:solidFill>
                <a:srgbClr val="002060"/>
              </a:solidFill>
              <a:latin typeface="Times New Roman" pitchFamily="18" charset="0"/>
              <a:cs typeface="Times New Roman" pitchFamily="18" charset="0"/>
            </a:endParaRPr>
          </a:p>
        </p:txBody>
      </p:sp>
      <p:sp>
        <p:nvSpPr>
          <p:cNvPr id="3" name="TextBox 2"/>
          <p:cNvSpPr txBox="1"/>
          <p:nvPr/>
        </p:nvSpPr>
        <p:spPr>
          <a:xfrm>
            <a:off x="1066800" y="1229086"/>
            <a:ext cx="7086600" cy="1938992"/>
          </a:xfrm>
          <a:prstGeom prst="rect">
            <a:avLst/>
          </a:prstGeom>
          <a:noFill/>
        </p:spPr>
        <p:txBody>
          <a:bodyPr wrap="square" rtlCol="0">
            <a:spAutoFit/>
          </a:bodyPr>
          <a:lstStyle/>
          <a:p>
            <a:pPr marL="285750" indent="-285750">
              <a:buFont typeface="Wingdings" pitchFamily="2" charset="2"/>
              <a:buChar char="v"/>
            </a:pPr>
            <a:r>
              <a:rPr lang="en-US" sz="2000" dirty="0">
                <a:latin typeface="Times New Roman" pitchFamily="18" charset="0"/>
                <a:cs typeface="Times New Roman" pitchFamily="18" charset="0"/>
              </a:rPr>
              <a:t>A visa slot management project is a system that is used to track and manage the availability of visa slots, which are appointments that are required for certain visa applications. </a:t>
            </a:r>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pPr marL="285750" indent="-285750">
              <a:buFont typeface="Wingdings" pitchFamily="2" charset="2"/>
              <a:buChar char="v"/>
            </a:pPr>
            <a:r>
              <a:rPr lang="en-US" sz="2000" dirty="0" smtClean="0">
                <a:latin typeface="Times New Roman" pitchFamily="18" charset="0"/>
                <a:cs typeface="Times New Roman" pitchFamily="18" charset="0"/>
              </a:rPr>
              <a:t>It </a:t>
            </a:r>
            <a:r>
              <a:rPr lang="en-US" sz="2000" dirty="0">
                <a:latin typeface="Times New Roman" pitchFamily="18" charset="0"/>
                <a:cs typeface="Times New Roman" pitchFamily="18" charset="0"/>
              </a:rPr>
              <a:t>might be used by a  government agency or a visa processing center to schedule and manage appointments with applicants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6" name="Title 5"/>
          <p:cNvSpPr>
            <a:spLocks noGrp="1"/>
          </p:cNvSpPr>
          <p:nvPr>
            <p:ph type="title" idx="4294967295"/>
          </p:nvPr>
        </p:nvSpPr>
        <p:spPr>
          <a:xfrm>
            <a:off x="1439863" y="438150"/>
            <a:ext cx="7704137" cy="460375"/>
          </a:xfrm>
        </p:spPr>
        <p:txBody>
          <a:bodyPr/>
          <a:lstStyle/>
          <a:p>
            <a:r>
              <a:rPr lang="en-US" sz="2000" b="1" dirty="0">
                <a:solidFill>
                  <a:srgbClr val="002060"/>
                </a:solidFill>
                <a:latin typeface="Times New Roman" pitchFamily="18" charset="0"/>
                <a:cs typeface="Times New Roman" pitchFamily="18" charset="0"/>
              </a:rPr>
              <a:t>CREATION OF DEVELOPER </a:t>
            </a:r>
            <a:r>
              <a:rPr lang="en-US" sz="2000" b="1" dirty="0" smtClean="0">
                <a:solidFill>
                  <a:srgbClr val="002060"/>
                </a:solidFill>
                <a:latin typeface="Times New Roman" pitchFamily="18" charset="0"/>
                <a:cs typeface="Times New Roman" pitchFamily="18" charset="0"/>
              </a:rPr>
              <a:t>ACCOUNT</a:t>
            </a:r>
            <a:r>
              <a:rPr lang="en-US" sz="2400" b="1" dirty="0" smtClean="0">
                <a:latin typeface="Times New Roman" pitchFamily="18" charset="0"/>
                <a:cs typeface="Times New Roman" pitchFamily="18" charset="0"/>
              </a:rPr>
              <a:t/>
            </a:r>
            <a:br>
              <a:rPr lang="en-US" sz="2400" b="1" dirty="0" smtClean="0">
                <a:latin typeface="Times New Roman" pitchFamily="18" charset="0"/>
                <a:cs typeface="Times New Roman" pitchFamily="18" charset="0"/>
              </a:rPr>
            </a:br>
            <a:r>
              <a:rPr lang="en-US" sz="1800" kern="100"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 Developer org has all the features and licenses you need to get started with Salesforce.1.Search Developer.salesforce.com/signup</a:t>
            </a:r>
            <a:r>
              <a:rPr lang="en-IN" sz="2400" kern="100"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r>
            <a:br>
              <a:rPr lang="en-IN" sz="2400" kern="100"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br>
            <a:r>
              <a:rPr lang="en-US" sz="2400" b="1" dirty="0" smtClean="0">
                <a:latin typeface="Times New Roman" pitchFamily="18" charset="0"/>
                <a:cs typeface="Times New Roman" pitchFamily="18" charset="0"/>
              </a:rPr>
              <a:t/>
            </a:r>
            <a:br>
              <a:rPr lang="en-US" sz="2400" b="1" dirty="0" smtClean="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smtClean="0">
                <a:latin typeface="Times New Roman" pitchFamily="18" charset="0"/>
                <a:cs typeface="Times New Roman" pitchFamily="18" charset="0"/>
              </a:rPr>
              <a:t/>
            </a:r>
            <a:br>
              <a:rPr lang="en-US" sz="2400" b="1" dirty="0" smtClean="0">
                <a:latin typeface="Times New Roman" pitchFamily="18" charset="0"/>
                <a:cs typeface="Times New Roman" pitchFamily="18" charset="0"/>
              </a:rPr>
            </a:br>
            <a:r>
              <a:rPr lang="en-IN" sz="2400" b="1" dirty="0">
                <a:latin typeface="Times New Roman" pitchFamily="18" charset="0"/>
                <a:cs typeface="Times New Roman" pitchFamily="18" charset="0"/>
              </a:rPr>
              <a:t/>
            </a:r>
            <a:br>
              <a:rPr lang="en-IN" sz="2400" b="1" dirty="0">
                <a:latin typeface="Times New Roman" pitchFamily="18" charset="0"/>
                <a:cs typeface="Times New Roman" pitchFamily="18" charset="0"/>
              </a:rPr>
            </a:br>
            <a:endParaRPr lang="en-US" sz="2400" dirty="0">
              <a:latin typeface="Times New Roman" pitchFamily="18" charset="0"/>
              <a:cs typeface="Times New Roman" pitchFamily="18" charset="0"/>
            </a:endParaRPr>
          </a:p>
        </p:txBody>
      </p:sp>
      <p:pic>
        <p:nvPicPr>
          <p:cNvPr id="16" name="Picture 15"/>
          <p:cNvPicPr>
            <a:picLocks noChangeAspect="1"/>
          </p:cNvPicPr>
          <p:nvPr/>
        </p:nvPicPr>
        <p:blipFill>
          <a:blip r:embed="rId3"/>
          <a:stretch>
            <a:fillRect/>
          </a:stretch>
        </p:blipFill>
        <p:spPr>
          <a:xfrm>
            <a:off x="762000" y="1733550"/>
            <a:ext cx="3733800" cy="2339720"/>
          </a:xfrm>
          <a:prstGeom prst="rect">
            <a:avLst/>
          </a:prstGeom>
        </p:spPr>
      </p:pic>
      <p:pic>
        <p:nvPicPr>
          <p:cNvPr id="17" name="Picture 16"/>
          <p:cNvPicPr>
            <a:picLocks noChangeAspect="1"/>
          </p:cNvPicPr>
          <p:nvPr/>
        </p:nvPicPr>
        <p:blipFill>
          <a:blip r:embed="rId4"/>
          <a:stretch>
            <a:fillRect/>
          </a:stretch>
        </p:blipFill>
        <p:spPr>
          <a:xfrm>
            <a:off x="4876800" y="1733550"/>
            <a:ext cx="3892548" cy="2339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2" name="TextBox 1"/>
          <p:cNvSpPr txBox="1"/>
          <p:nvPr/>
        </p:nvSpPr>
        <p:spPr>
          <a:xfrm>
            <a:off x="1447800" y="382935"/>
            <a:ext cx="6629400" cy="400110"/>
          </a:xfrm>
          <a:prstGeom prst="rect">
            <a:avLst/>
          </a:prstGeom>
          <a:noFill/>
        </p:spPr>
        <p:txBody>
          <a:bodyPr wrap="square" rtlCol="0">
            <a:spAutoFit/>
          </a:bodyPr>
          <a:lstStyle/>
          <a:p>
            <a:r>
              <a:rPr lang="en-US" sz="1800" b="1" dirty="0" smtClean="0">
                <a:solidFill>
                  <a:srgbClr val="002060"/>
                </a:solidFill>
                <a:latin typeface="Times New Roman" panose="02020603050405020304" pitchFamily="18" charset="0"/>
                <a:cs typeface="Times New Roman" panose="02020603050405020304" pitchFamily="18" charset="0"/>
              </a:rPr>
              <a:t>                               </a:t>
            </a:r>
            <a:r>
              <a:rPr lang="en-US" sz="2000" b="1" dirty="0" smtClean="0">
                <a:solidFill>
                  <a:srgbClr val="002060"/>
                </a:solidFill>
                <a:latin typeface="Times New Roman" panose="02020603050405020304" pitchFamily="18" charset="0"/>
                <a:cs typeface="Times New Roman" panose="02020603050405020304" pitchFamily="18" charset="0"/>
              </a:rPr>
              <a:t>HOME </a:t>
            </a:r>
            <a:r>
              <a:rPr lang="en-US" sz="2000" b="1" dirty="0">
                <a:solidFill>
                  <a:srgbClr val="002060"/>
                </a:solidFill>
                <a:latin typeface="Times New Roman" panose="02020603050405020304" pitchFamily="18" charset="0"/>
                <a:cs typeface="Times New Roman" panose="02020603050405020304" pitchFamily="18" charset="0"/>
              </a:rPr>
              <a:t>PAGE</a:t>
            </a:r>
            <a:endParaRPr lang="en-IN" sz="2000" b="1" dirty="0">
              <a:solidFill>
                <a:srgbClr val="00206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762000" y="1047750"/>
            <a:ext cx="7669246" cy="3733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pSp>
        <p:nvGrpSpPr>
          <p:cNvPr id="350" name="Google Shape;350;p43"/>
          <p:cNvGrpSpPr/>
          <p:nvPr/>
        </p:nvGrpSpPr>
        <p:grpSpPr>
          <a:xfrm>
            <a:off x="6276321" y="3925376"/>
            <a:ext cx="2867679" cy="1218081"/>
            <a:chOff x="6276321" y="3925376"/>
            <a:chExt cx="2867679" cy="1218081"/>
          </a:xfrm>
        </p:grpSpPr>
        <p:pic>
          <p:nvPicPr>
            <p:cNvPr id="351" name="Google Shape;351;p43"/>
            <p:cNvPicPr preferRelativeResize="0"/>
            <p:nvPr/>
          </p:nvPicPr>
          <p:blipFill rotWithShape="1">
            <a:blip r:embed="rId3">
              <a:alphaModFix/>
            </a:blip>
            <a:srcRect l="14022" t="-1943" b="52497"/>
            <a:stretch/>
          </p:blipFill>
          <p:spPr>
            <a:xfrm flipH="1">
              <a:off x="7101367" y="3925376"/>
              <a:ext cx="2042633" cy="1218081"/>
            </a:xfrm>
            <a:prstGeom prst="rect">
              <a:avLst/>
            </a:prstGeom>
            <a:noFill/>
            <a:ln>
              <a:noFill/>
            </a:ln>
          </p:spPr>
        </p:pic>
        <p:pic>
          <p:nvPicPr>
            <p:cNvPr id="352" name="Google Shape;352;p43"/>
            <p:cNvPicPr preferRelativeResize="0"/>
            <p:nvPr/>
          </p:nvPicPr>
          <p:blipFill rotWithShape="1">
            <a:blip r:embed="rId4">
              <a:alphaModFix/>
            </a:blip>
            <a:srcRect l="6973" t="11846" r="64005" b="35874"/>
            <a:stretch/>
          </p:blipFill>
          <p:spPr>
            <a:xfrm flipH="1">
              <a:off x="6276321" y="3956487"/>
              <a:ext cx="1169567" cy="1185147"/>
            </a:xfrm>
            <a:prstGeom prst="rect">
              <a:avLst/>
            </a:prstGeom>
            <a:noFill/>
            <a:ln>
              <a:noFill/>
            </a:ln>
          </p:spPr>
        </p:pic>
      </p:grpSp>
      <p:sp>
        <p:nvSpPr>
          <p:cNvPr id="2" name="Rectangle 1"/>
          <p:cNvSpPr/>
          <p:nvPr/>
        </p:nvSpPr>
        <p:spPr>
          <a:xfrm>
            <a:off x="3568198" y="133350"/>
            <a:ext cx="1842002" cy="461665"/>
          </a:xfrm>
          <a:prstGeom prst="rect">
            <a:avLst/>
          </a:prstGeom>
        </p:spPr>
        <p:txBody>
          <a:bodyPr wrap="square">
            <a:spAutoFit/>
          </a:bodyPr>
          <a:lstStyle/>
          <a:p>
            <a:r>
              <a:rPr lang="en-US" sz="2400" b="1" dirty="0">
                <a:solidFill>
                  <a:srgbClr val="002060"/>
                </a:solidFill>
                <a:latin typeface="Times New Roman" panose="02020603050405020304" pitchFamily="18" charset="0"/>
                <a:cs typeface="Times New Roman" panose="02020603050405020304" pitchFamily="18" charset="0"/>
              </a:rPr>
              <a:t>OBJECTS</a:t>
            </a:r>
            <a:endParaRPr lang="en-US" sz="2400" dirty="0">
              <a:solidFill>
                <a:srgbClr val="002060"/>
              </a:solidFill>
            </a:endParaRPr>
          </a:p>
        </p:txBody>
      </p:sp>
      <p:sp>
        <p:nvSpPr>
          <p:cNvPr id="3" name="Rectangle 2"/>
          <p:cNvSpPr/>
          <p:nvPr/>
        </p:nvSpPr>
        <p:spPr>
          <a:xfrm>
            <a:off x="609600" y="694313"/>
            <a:ext cx="8382000" cy="3293209"/>
          </a:xfrm>
          <a:prstGeom prst="rect">
            <a:avLst/>
          </a:prstGeom>
        </p:spPr>
        <p:txBody>
          <a:bodyPr wrap="square">
            <a:spAutoFit/>
          </a:bodyPr>
          <a:lstStyle/>
          <a:p>
            <a:r>
              <a:rPr lang="en-US" sz="1600" b="1" dirty="0" smtClean="0">
                <a:latin typeface="Times New Roman" panose="02020603050405020304" pitchFamily="18" charset="0"/>
                <a:cs typeface="Times New Roman" panose="02020603050405020304" pitchFamily="18" charset="0"/>
              </a:rPr>
              <a:t>WHAT </a:t>
            </a:r>
            <a:r>
              <a:rPr lang="en-US" sz="1600" b="1" dirty="0">
                <a:latin typeface="Times New Roman" panose="02020603050405020304" pitchFamily="18" charset="0"/>
                <a:cs typeface="Times New Roman" panose="02020603050405020304" pitchFamily="18" charset="0"/>
              </a:rPr>
              <a:t>IS AN OBJECT?</a:t>
            </a:r>
          </a:p>
          <a:p>
            <a:endParaRPr lang="en-US" sz="1600"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Salesforce</a:t>
            </a:r>
            <a:r>
              <a:rPr lang="en-US" sz="1600" dirty="0">
                <a:latin typeface="Times New Roman" panose="02020603050405020304" pitchFamily="18" charset="0"/>
                <a:cs typeface="Times New Roman" panose="02020603050405020304" pitchFamily="18" charset="0"/>
              </a:rPr>
              <a:t> objects are database tables that permit you to store data that is specific to            an organization. It consists of fields (columns) and records (rows).</a:t>
            </a:r>
          </a:p>
          <a:p>
            <a:endParaRPr lang="en-US" sz="16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800" b="1" dirty="0" smtClean="0">
                <a:latin typeface="Times New Roman" panose="02020603050405020304" pitchFamily="18" charset="0"/>
                <a:cs typeface="Times New Roman" panose="02020603050405020304" pitchFamily="18" charset="0"/>
              </a:rPr>
              <a:t>SALESFORCE </a:t>
            </a:r>
            <a:r>
              <a:rPr lang="en-US" sz="1800" b="1" dirty="0">
                <a:latin typeface="Times New Roman" panose="02020603050405020304" pitchFamily="18" charset="0"/>
                <a:cs typeface="Times New Roman" panose="02020603050405020304" pitchFamily="18" charset="0"/>
              </a:rPr>
              <a:t>OBJECTS ARE OF 2 TYPES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b="1" dirty="0" smtClean="0">
                <a:latin typeface="Book Antiqua" pitchFamily="18" charset="0"/>
                <a:cs typeface="Times New Roman" panose="02020603050405020304" pitchFamily="18" charset="0"/>
              </a:rPr>
              <a:t>Standard </a:t>
            </a:r>
            <a:r>
              <a:rPr lang="en-US" sz="1600" b="1" dirty="0">
                <a:latin typeface="Book Antiqua" pitchFamily="18" charset="0"/>
                <a:cs typeface="Times New Roman" panose="02020603050405020304" pitchFamily="18" charset="0"/>
              </a:rPr>
              <a:t>Objects</a:t>
            </a:r>
            <a:r>
              <a:rPr lang="en-US" sz="1600" dirty="0">
                <a:latin typeface="Times New Roman" panose="02020603050405020304" pitchFamily="18" charset="0"/>
                <a:cs typeface="Times New Roman" panose="02020603050405020304" pitchFamily="18" charset="0"/>
              </a:rPr>
              <a:t>: Standard objects are the kind of objects that are provided by salesforce.com such as users, contracts, reports, dashboards, etc.</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a:t>
            </a:r>
            <a:r>
              <a:rPr lang="en-US" sz="1600" b="1" dirty="0" smtClean="0">
                <a:latin typeface="Book Antiqua" pitchFamily="18" charset="0"/>
                <a:cs typeface="Times New Roman" panose="02020603050405020304" pitchFamily="18" charset="0"/>
              </a:rPr>
              <a:t>Custom </a:t>
            </a:r>
            <a:r>
              <a:rPr lang="en-US" sz="1600" b="1" dirty="0">
                <a:latin typeface="Book Antiqua" pitchFamily="18" charset="0"/>
                <a:cs typeface="Times New Roman" panose="02020603050405020304" pitchFamily="18" charset="0"/>
              </a:rPr>
              <a:t>Objects</a:t>
            </a:r>
            <a:r>
              <a:rPr lang="en-US" sz="1600" dirty="0">
                <a:latin typeface="Times New Roman" panose="02020603050405020304" pitchFamily="18" charset="0"/>
                <a:cs typeface="Times New Roman" panose="02020603050405020304" pitchFamily="18" charset="0"/>
              </a:rPr>
              <a:t>: Custom objects are those objects that are created by users. They supply information that is unique and essential to their organization. They are the heart of any application and provide a structure for sharing data.</a:t>
            </a:r>
            <a:endParaRPr lang="en-IN" sz="16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21" name="Google Shape;490;p54"/>
          <p:cNvPicPr preferRelativeResize="0"/>
          <p:nvPr/>
        </p:nvPicPr>
        <p:blipFill rotWithShape="1">
          <a:blip r:embed="rId3">
            <a:alphaModFix/>
          </a:blip>
          <a:srcRect l="9076" r="62620"/>
          <a:stretch/>
        </p:blipFill>
        <p:spPr>
          <a:xfrm>
            <a:off x="1" y="0"/>
            <a:ext cx="1676400" cy="5143501"/>
          </a:xfrm>
          <a:prstGeom prst="rect">
            <a:avLst/>
          </a:prstGeom>
          <a:noFill/>
          <a:ln>
            <a:noFill/>
          </a:ln>
        </p:spPr>
      </p:pic>
      <p:sp>
        <p:nvSpPr>
          <p:cNvPr id="3" name="Rectangle 2"/>
          <p:cNvSpPr/>
          <p:nvPr/>
        </p:nvSpPr>
        <p:spPr>
          <a:xfrm>
            <a:off x="1752600" y="438150"/>
            <a:ext cx="6705600" cy="461665"/>
          </a:xfrm>
          <a:prstGeom prst="rect">
            <a:avLst/>
          </a:prstGeom>
        </p:spPr>
        <p:txBody>
          <a:bodyPr wrap="square">
            <a:spAutoFit/>
          </a:bodyPr>
          <a:lstStyle/>
          <a:p>
            <a:r>
              <a:rPr lang="en-US" sz="2400" b="1" dirty="0">
                <a:solidFill>
                  <a:srgbClr val="002060"/>
                </a:solidFill>
                <a:latin typeface="Times New Roman" panose="02020603050405020304" pitchFamily="18" charset="0"/>
                <a:cs typeface="Times New Roman" panose="02020603050405020304" pitchFamily="18" charset="0"/>
              </a:rPr>
              <a:t>In This Application We Use </a:t>
            </a:r>
            <a:r>
              <a:rPr lang="en-US" sz="2400" b="1" dirty="0" smtClean="0">
                <a:solidFill>
                  <a:srgbClr val="002060"/>
                </a:solidFill>
                <a:latin typeface="Times New Roman" panose="02020603050405020304" pitchFamily="18" charset="0"/>
                <a:cs typeface="Times New Roman" panose="02020603050405020304" pitchFamily="18" charset="0"/>
              </a:rPr>
              <a:t>3 Custom Objects</a:t>
            </a:r>
            <a:r>
              <a:rPr lang="en-US" sz="2400" b="1" dirty="0">
                <a:solidFill>
                  <a:schemeClr val="accent4">
                    <a:lumMod val="50000"/>
                  </a:schemeClr>
                </a:solidFill>
                <a:latin typeface="Times New Roman" panose="02020603050405020304" pitchFamily="18" charset="0"/>
                <a:cs typeface="Times New Roman" panose="02020603050405020304" pitchFamily="18" charset="0"/>
              </a:rPr>
              <a:t>:</a:t>
            </a:r>
            <a:endParaRPr lang="en-IN" sz="2400" b="1" dirty="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4" name="Rectangle 3"/>
          <p:cNvSpPr/>
          <p:nvPr/>
        </p:nvSpPr>
        <p:spPr>
          <a:xfrm>
            <a:off x="1798320" y="1733550"/>
            <a:ext cx="6172200" cy="1384995"/>
          </a:xfrm>
          <a:prstGeom prst="rect">
            <a:avLst/>
          </a:prstGeom>
        </p:spPr>
        <p:txBody>
          <a:bodyPr wrap="square">
            <a:spAutoFit/>
          </a:bodyPr>
          <a:lstStyle/>
          <a:p>
            <a:pPr marL="342900" indent="-342900">
              <a:buFont typeface="Wingdings" pitchFamily="2" charset="2"/>
              <a:buChar char="v"/>
            </a:pPr>
            <a:r>
              <a:rPr lang="en-IN" sz="2800" dirty="0" smtClean="0">
                <a:latin typeface="Times New Roman" panose="02020603050405020304" pitchFamily="18" charset="0"/>
                <a:cs typeface="Times New Roman" panose="02020603050405020304" pitchFamily="18" charset="0"/>
              </a:rPr>
              <a:t>Creation </a:t>
            </a:r>
            <a:r>
              <a:rPr lang="en-IN" sz="2800" dirty="0">
                <a:latin typeface="Times New Roman" panose="02020603050405020304" pitchFamily="18" charset="0"/>
                <a:cs typeface="Times New Roman" panose="02020603050405020304" pitchFamily="18" charset="0"/>
              </a:rPr>
              <a:t>of custom Object </a:t>
            </a:r>
            <a:r>
              <a:rPr lang="en-IN" sz="2800" dirty="0" smtClean="0">
                <a:latin typeface="Times New Roman" panose="02020603050405020304" pitchFamily="18" charset="0"/>
                <a:cs typeface="Times New Roman" panose="02020603050405020304" pitchFamily="18" charset="0"/>
              </a:rPr>
              <a:t>Passport</a:t>
            </a:r>
          </a:p>
          <a:p>
            <a:pPr marL="342900" indent="-342900">
              <a:buFont typeface="Wingdings" pitchFamily="2" charset="2"/>
              <a:buChar char="v"/>
            </a:pPr>
            <a:r>
              <a:rPr lang="en-IN" sz="2800" dirty="0" smtClean="0">
                <a:latin typeface="Times New Roman" panose="02020603050405020304" pitchFamily="18" charset="0"/>
                <a:cs typeface="Times New Roman" panose="02020603050405020304" pitchFamily="18" charset="0"/>
              </a:rPr>
              <a:t>Creation </a:t>
            </a:r>
            <a:r>
              <a:rPr lang="en-IN" sz="2800" dirty="0">
                <a:latin typeface="Times New Roman" panose="02020603050405020304" pitchFamily="18" charset="0"/>
                <a:cs typeface="Times New Roman" panose="02020603050405020304" pitchFamily="18" charset="0"/>
              </a:rPr>
              <a:t>of custom </a:t>
            </a:r>
            <a:r>
              <a:rPr lang="en-IN" sz="2800" dirty="0" smtClean="0">
                <a:latin typeface="Times New Roman" panose="02020603050405020304" pitchFamily="18" charset="0"/>
                <a:cs typeface="Times New Roman" panose="02020603050405020304" pitchFamily="18" charset="0"/>
              </a:rPr>
              <a:t>object visa slot </a:t>
            </a:r>
          </a:p>
          <a:p>
            <a:pPr marL="342900" indent="-342900">
              <a:buFont typeface="Wingdings" pitchFamily="2" charset="2"/>
              <a:buChar char="v"/>
            </a:pPr>
            <a:r>
              <a:rPr lang="en-IN" sz="2800" dirty="0" smtClean="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Creation of custom object payment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11" name="Rectangle 10"/>
          <p:cNvSpPr/>
          <p:nvPr/>
        </p:nvSpPr>
        <p:spPr>
          <a:xfrm>
            <a:off x="3700239" y="285750"/>
            <a:ext cx="1557561" cy="523220"/>
          </a:xfrm>
          <a:prstGeom prst="rect">
            <a:avLst/>
          </a:prstGeom>
        </p:spPr>
        <p:txBody>
          <a:bodyPr wrap="square">
            <a:spAutoFit/>
          </a:bodyPr>
          <a:lstStyle/>
          <a:p>
            <a:r>
              <a:rPr lang="en-US" sz="2800" b="1" dirty="0">
                <a:solidFill>
                  <a:srgbClr val="002060"/>
                </a:solidFill>
                <a:latin typeface="Times New Roman" panose="02020603050405020304" pitchFamily="18" charset="0"/>
                <a:cs typeface="Times New Roman" panose="02020603050405020304" pitchFamily="18" charset="0"/>
              </a:rPr>
              <a:t>TABS</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1295400" y="808970"/>
            <a:ext cx="6553200" cy="584775"/>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Tabs in </a:t>
            </a:r>
            <a:r>
              <a:rPr lang="en-US" sz="1600" dirty="0" err="1">
                <a:latin typeface="Times New Roman" panose="02020603050405020304" pitchFamily="18" charset="0"/>
                <a:cs typeface="Times New Roman" panose="02020603050405020304" pitchFamily="18" charset="0"/>
              </a:rPr>
              <a:t>Salesforce</a:t>
            </a:r>
            <a:r>
              <a:rPr lang="en-US" sz="1600" dirty="0">
                <a:latin typeface="Times New Roman" panose="02020603050405020304" pitchFamily="18" charset="0"/>
                <a:cs typeface="Times New Roman" panose="02020603050405020304" pitchFamily="18" charset="0"/>
              </a:rPr>
              <a:t> help users view the information at a glance. It displays the data of objects and other web content in the application.</a:t>
            </a:r>
          </a:p>
        </p:txBody>
      </p:sp>
      <p:sp>
        <p:nvSpPr>
          <p:cNvPr id="13" name="Rectangle 12"/>
          <p:cNvSpPr/>
          <p:nvPr/>
        </p:nvSpPr>
        <p:spPr>
          <a:xfrm>
            <a:off x="2323900" y="1393745"/>
            <a:ext cx="4229300" cy="338554"/>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 There are mainly </a:t>
            </a:r>
            <a:r>
              <a:rPr lang="en-US" sz="1600" b="1" dirty="0" smtClean="0">
                <a:latin typeface="Times New Roman" panose="02020603050405020304" pitchFamily="18" charset="0"/>
                <a:cs typeface="Times New Roman" panose="02020603050405020304" pitchFamily="18" charset="0"/>
              </a:rPr>
              <a:t>3 </a:t>
            </a:r>
            <a:r>
              <a:rPr lang="en-US" sz="1600" b="1" dirty="0">
                <a:latin typeface="Times New Roman" panose="02020603050405020304" pitchFamily="18" charset="0"/>
                <a:cs typeface="Times New Roman" panose="02020603050405020304" pitchFamily="18" charset="0"/>
              </a:rPr>
              <a:t>types of tabs:</a:t>
            </a:r>
            <a:endParaRPr lang="en-US" sz="1600" dirty="0"/>
          </a:p>
        </p:txBody>
      </p:sp>
      <p:sp>
        <p:nvSpPr>
          <p:cNvPr id="14" name="TextBox 13"/>
          <p:cNvSpPr txBox="1"/>
          <p:nvPr/>
        </p:nvSpPr>
        <p:spPr>
          <a:xfrm>
            <a:off x="914400" y="1809750"/>
            <a:ext cx="7848600" cy="2277547"/>
          </a:xfrm>
          <a:prstGeom prst="rect">
            <a:avLst/>
          </a:prstGeom>
          <a:noFill/>
        </p:spPr>
        <p:txBody>
          <a:bodyPr wrap="square" rtlCol="0">
            <a:spAutoFit/>
          </a:bodyPr>
          <a:lstStyle/>
          <a:p>
            <a:r>
              <a:rPr lang="en-US" b="1" dirty="0">
                <a:latin typeface="Book Antiqua" pitchFamily="18" charset="0"/>
              </a:rPr>
              <a:t>Tab-Passport object </a:t>
            </a:r>
            <a:r>
              <a:rPr lang="en-US" dirty="0" smtClean="0"/>
              <a:t>:</a:t>
            </a:r>
          </a:p>
          <a:p>
            <a:r>
              <a:rPr lang="en-US" dirty="0"/>
              <a:t> </a:t>
            </a:r>
            <a:r>
              <a:rPr lang="en-US" dirty="0" smtClean="0"/>
              <a:t>                     </a:t>
            </a:r>
            <a:r>
              <a:rPr lang="en-US" sz="1600" dirty="0" smtClean="0">
                <a:latin typeface="Times New Roman" pitchFamily="18" charset="0"/>
                <a:cs typeface="Times New Roman" pitchFamily="18" charset="0"/>
              </a:rPr>
              <a:t>Tab-Passport </a:t>
            </a:r>
            <a:r>
              <a:rPr lang="en-US" sz="1600" dirty="0">
                <a:latin typeface="Times New Roman" pitchFamily="18" charset="0"/>
                <a:cs typeface="Times New Roman" pitchFamily="18" charset="0"/>
              </a:rPr>
              <a:t>object stores passport information for visa applicants, including passport number, issue date, expiration date, and relevant personal details</a:t>
            </a:r>
            <a:r>
              <a:rPr lang="en-US" sz="1600" dirty="0" smtClean="0">
                <a:latin typeface="Times New Roman" pitchFamily="18" charset="0"/>
                <a:cs typeface="Times New Roman" pitchFamily="18" charset="0"/>
              </a:rPr>
              <a:t>.</a:t>
            </a:r>
          </a:p>
          <a:p>
            <a:r>
              <a:rPr lang="en-US" b="1" dirty="0">
                <a:latin typeface="Book Antiqua" pitchFamily="18" charset="0"/>
                <a:cs typeface="Times New Roman" pitchFamily="18" charset="0"/>
              </a:rPr>
              <a:t>Tab-Visa Slot </a:t>
            </a:r>
            <a:r>
              <a:rPr lang="en-US" b="1" dirty="0" smtClean="0">
                <a:latin typeface="Book Antiqua" pitchFamily="18" charset="0"/>
                <a:cs typeface="Times New Roman" pitchFamily="18" charset="0"/>
              </a:rPr>
              <a:t>object</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Tab-Visa </a:t>
            </a:r>
            <a:r>
              <a:rPr lang="en-US" sz="1600" dirty="0">
                <a:latin typeface="Times New Roman" pitchFamily="18" charset="0"/>
                <a:cs typeface="Times New Roman" pitchFamily="18" charset="0"/>
              </a:rPr>
              <a:t>Slot object manages appointment slots, tracking consulate/embassy, availability, booking status, and relevant details for visa applicants</a:t>
            </a:r>
            <a:r>
              <a:rPr lang="en-US" sz="1600" dirty="0" smtClean="0">
                <a:latin typeface="Times New Roman" pitchFamily="18" charset="0"/>
                <a:cs typeface="Times New Roman" pitchFamily="18" charset="0"/>
              </a:rPr>
              <a:t>.</a:t>
            </a:r>
          </a:p>
          <a:p>
            <a:r>
              <a:rPr lang="en-US" b="1" dirty="0">
                <a:latin typeface="Book Antiqua" pitchFamily="18" charset="0"/>
                <a:cs typeface="Times New Roman" pitchFamily="18" charset="0"/>
              </a:rPr>
              <a:t>Tab-Payment </a:t>
            </a:r>
            <a:r>
              <a:rPr lang="en-US" b="1" dirty="0" smtClean="0">
                <a:latin typeface="Book Antiqua" pitchFamily="18" charset="0"/>
                <a:cs typeface="Times New Roman" pitchFamily="18" charset="0"/>
              </a:rPr>
              <a:t>object</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Tab-Payment </a:t>
            </a:r>
            <a:r>
              <a:rPr lang="en-US" sz="1600" dirty="0">
                <a:latin typeface="Times New Roman" pitchFamily="18" charset="0"/>
                <a:cs typeface="Times New Roman" pitchFamily="18" charset="0"/>
              </a:rPr>
              <a:t>object records payment data, including transaction amount, method, status, and reference details for visa application </a:t>
            </a:r>
            <a:r>
              <a:rPr lang="en-US" sz="1600" dirty="0" smtClean="0">
                <a:latin typeface="Times New Roman" pitchFamily="18" charset="0"/>
                <a:cs typeface="Times New Roman" pitchFamily="18" charset="0"/>
              </a:rPr>
              <a:t>fees.</a:t>
            </a:r>
            <a:endParaRPr lang="en-US"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20" name="Rectangle 19"/>
          <p:cNvSpPr/>
          <p:nvPr/>
        </p:nvSpPr>
        <p:spPr>
          <a:xfrm>
            <a:off x="838200" y="1017479"/>
            <a:ext cx="8229600" cy="3293209"/>
          </a:xfrm>
          <a:prstGeom prst="rect">
            <a:avLst/>
          </a:prstGeom>
        </p:spPr>
        <p:txBody>
          <a:bodyPr wrap="square">
            <a:spAutoFit/>
          </a:bodyPr>
          <a:lstStyle/>
          <a:p>
            <a:r>
              <a:rPr lang="en-US" sz="2400" dirty="0">
                <a:latin typeface="Times New Roman" pitchFamily="18" charset="0"/>
                <a:cs typeface="Times New Roman" pitchFamily="18" charset="0"/>
              </a:rPr>
              <a:t>Relationship in </a:t>
            </a:r>
            <a:r>
              <a:rPr lang="en-US" sz="2400" dirty="0" err="1">
                <a:latin typeface="Times New Roman" pitchFamily="18" charset="0"/>
                <a:cs typeface="Times New Roman" pitchFamily="18" charset="0"/>
              </a:rPr>
              <a:t>Salesforce</a:t>
            </a:r>
            <a:r>
              <a:rPr lang="en-US" sz="2400" dirty="0">
                <a:latin typeface="Times New Roman" pitchFamily="18" charset="0"/>
                <a:cs typeface="Times New Roman" pitchFamily="18" charset="0"/>
              </a:rPr>
              <a:t> is a 2-way association between 2 objects. Using relationships, we can link  objects with each other and we can make connections and display data about other related </a:t>
            </a:r>
            <a:r>
              <a:rPr lang="en-US" sz="2400" dirty="0" smtClean="0">
                <a:latin typeface="Times New Roman" pitchFamily="18" charset="0"/>
                <a:cs typeface="Times New Roman" pitchFamily="18" charset="0"/>
              </a:rPr>
              <a:t>objects.</a:t>
            </a:r>
          </a:p>
          <a:p>
            <a:endParaRPr lang="en-US" sz="18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Primarily </a:t>
            </a:r>
            <a:r>
              <a:rPr lang="en-US" sz="2400" dirty="0">
                <a:latin typeface="Times New Roman" pitchFamily="18" charset="0"/>
                <a:cs typeface="Times New Roman" pitchFamily="18" charset="0"/>
              </a:rPr>
              <a:t>there are two types of relationships</a:t>
            </a:r>
            <a:r>
              <a:rPr lang="en-US" dirty="0" smtClean="0"/>
              <a:t>:</a:t>
            </a:r>
          </a:p>
          <a:p>
            <a:endParaRPr lang="en-US" dirty="0" smtClean="0"/>
          </a:p>
          <a:p>
            <a:pPr marL="285750" indent="-285750">
              <a:buFont typeface="Wingdings" pitchFamily="2" charset="2"/>
              <a:buChar char="v"/>
            </a:pPr>
            <a:r>
              <a:rPr lang="en-US" sz="2800" dirty="0" smtClean="0"/>
              <a:t> </a:t>
            </a:r>
            <a:r>
              <a:rPr lang="en-US" sz="2800" dirty="0" smtClean="0">
                <a:latin typeface="Times New Roman" pitchFamily="18" charset="0"/>
                <a:cs typeface="Times New Roman" pitchFamily="18" charset="0"/>
              </a:rPr>
              <a:t>Master </a:t>
            </a:r>
            <a:r>
              <a:rPr lang="en-US" sz="2800" dirty="0">
                <a:latin typeface="Times New Roman" pitchFamily="18" charset="0"/>
                <a:cs typeface="Times New Roman" pitchFamily="18" charset="0"/>
              </a:rPr>
              <a:t>detail </a:t>
            </a:r>
            <a:r>
              <a:rPr lang="en-US" sz="2800" dirty="0" smtClean="0">
                <a:latin typeface="Times New Roman" pitchFamily="18" charset="0"/>
                <a:cs typeface="Times New Roman" pitchFamily="18" charset="0"/>
              </a:rPr>
              <a:t>relationship </a:t>
            </a:r>
          </a:p>
          <a:p>
            <a:pPr marL="342900" indent="-342900">
              <a:buFont typeface="Wingdings" pitchFamily="2" charset="2"/>
              <a:buChar char="v"/>
            </a:pPr>
            <a:r>
              <a:rPr lang="en-US" sz="2800" dirty="0" smtClean="0">
                <a:latin typeface="Times New Roman" pitchFamily="18" charset="0"/>
                <a:cs typeface="Times New Roman" pitchFamily="18" charset="0"/>
              </a:rPr>
              <a:t>Look </a:t>
            </a:r>
            <a:r>
              <a:rPr lang="en-US" sz="2800" dirty="0">
                <a:latin typeface="Times New Roman" pitchFamily="18" charset="0"/>
                <a:cs typeface="Times New Roman" pitchFamily="18" charset="0"/>
              </a:rPr>
              <a:t>up </a:t>
            </a:r>
            <a:r>
              <a:rPr lang="en-US" sz="2800" dirty="0" smtClean="0">
                <a:latin typeface="Times New Roman" pitchFamily="18" charset="0"/>
                <a:cs typeface="Times New Roman" pitchFamily="18" charset="0"/>
              </a:rPr>
              <a:t>relationship</a:t>
            </a:r>
            <a:endParaRPr lang="en-US" sz="2800" dirty="0">
              <a:latin typeface="Times New Roman" pitchFamily="18" charset="0"/>
              <a:cs typeface="Times New Roman" pitchFamily="18" charset="0"/>
            </a:endParaRPr>
          </a:p>
        </p:txBody>
      </p:sp>
      <p:sp>
        <p:nvSpPr>
          <p:cNvPr id="21" name="TextBox 20"/>
          <p:cNvSpPr txBox="1"/>
          <p:nvPr/>
        </p:nvSpPr>
        <p:spPr>
          <a:xfrm>
            <a:off x="1600200" y="361950"/>
            <a:ext cx="6096000" cy="461665"/>
          </a:xfrm>
          <a:prstGeom prst="rect">
            <a:avLst/>
          </a:prstGeom>
          <a:noFill/>
        </p:spPr>
        <p:txBody>
          <a:bodyPr wrap="square" rtlCol="0">
            <a:spAutoFit/>
          </a:bodyPr>
          <a:lstStyle/>
          <a:p>
            <a:r>
              <a:rPr lang="en-US" sz="2400" b="1" dirty="0" smtClean="0">
                <a:solidFill>
                  <a:srgbClr val="002060"/>
                </a:solidFill>
                <a:latin typeface="Times New Roman" pitchFamily="18" charset="0"/>
                <a:cs typeface="Times New Roman" pitchFamily="18" charset="0"/>
              </a:rPr>
              <a:t>RELATIONSHIP BETWEEN OBJECTS</a:t>
            </a:r>
            <a:endParaRPr lang="en-US" sz="2400" b="1" dirty="0">
              <a:solidFill>
                <a:srgbClr val="00206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ords of Wisdom by Slidesgo">
  <a:themeElements>
    <a:clrScheme name="Simple Light">
      <a:dk1>
        <a:srgbClr val="151A20"/>
      </a:dk1>
      <a:lt1>
        <a:srgbClr val="E5E5DB"/>
      </a:lt1>
      <a:dk2>
        <a:srgbClr val="995334"/>
      </a:dk2>
      <a:lt2>
        <a:srgbClr val="D9A78C"/>
      </a:lt2>
      <a:accent1>
        <a:srgbClr val="585B46"/>
      </a:accent1>
      <a:accent2>
        <a:srgbClr val="8B9072"/>
      </a:accent2>
      <a:accent3>
        <a:srgbClr val="49767D"/>
      </a:accent3>
      <a:accent4>
        <a:srgbClr val="81B0B5"/>
      </a:accent4>
      <a:accent5>
        <a:srgbClr val="FFFFFF"/>
      </a:accent5>
      <a:accent6>
        <a:srgbClr val="FFFFFF"/>
      </a:accent6>
      <a:hlink>
        <a:srgbClr val="151A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476</TotalTime>
  <Words>984</Words>
  <Application>Microsoft Office PowerPoint</Application>
  <PresentationFormat>On-screen Show (16:9)</PresentationFormat>
  <Paragraphs>93</Paragraphs>
  <Slides>19</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Baskervville</vt:lpstr>
      <vt:lpstr>Times New Roman</vt:lpstr>
      <vt:lpstr>Bebas Neue</vt:lpstr>
      <vt:lpstr>Book Antiqua</vt:lpstr>
      <vt:lpstr>Nunito Light</vt:lpstr>
      <vt:lpstr>DM Sans</vt:lpstr>
      <vt:lpstr>Wingdings</vt:lpstr>
      <vt:lpstr>Words of Wisdom by Slidesgo</vt:lpstr>
      <vt:lpstr>PowerPoint Presentation</vt:lpstr>
      <vt:lpstr>PowerPoint Presentation</vt:lpstr>
      <vt:lpstr>PowerPoint Presentation</vt:lpstr>
      <vt:lpstr>CREATION OF DEVELOPER ACCOUNT A Developer org has all the features and licenses you need to get started with Salesforce.1.Search Developer.salesforce.com/signup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DASHBOARDS </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DOMAIN-SALESFORCE DEVELOPER USECASE-JOB APPLICATION TRACKING SYSTEM</dc:title>
  <dc:creator>Admin</dc:creator>
  <cp:lastModifiedBy>Admin</cp:lastModifiedBy>
  <cp:revision>25</cp:revision>
  <dcterms:modified xsi:type="dcterms:W3CDTF">2023-10-23T09:31:32Z</dcterms:modified>
</cp:coreProperties>
</file>